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11"/>
  </p:notesMasterIdLst>
  <p:handoutMasterIdLst>
    <p:handoutMasterId r:id="rId12"/>
  </p:handoutMasterIdLst>
  <p:sldIdLst>
    <p:sldId id="265" r:id="rId2"/>
    <p:sldId id="281" r:id="rId3"/>
    <p:sldId id="289" r:id="rId4"/>
    <p:sldId id="292" r:id="rId5"/>
    <p:sldId id="304" r:id="rId6"/>
    <p:sldId id="298" r:id="rId7"/>
    <p:sldId id="300" r:id="rId8"/>
    <p:sldId id="306" r:id="rId9"/>
    <p:sldId id="307" r:id="rId10"/>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00FE"/>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23" autoAdjust="0"/>
  </p:normalViewPr>
  <p:slideViewPr>
    <p:cSldViewPr>
      <p:cViewPr varScale="1">
        <p:scale>
          <a:sx n="86" d="100"/>
          <a:sy n="86" d="100"/>
        </p:scale>
        <p:origin x="-1488" y="-90"/>
      </p:cViewPr>
      <p:guideLst>
        <p:guide orient="horz" pos="346"/>
        <p:guide pos="161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atin typeface="Arial" charset="0"/>
              </a:defRPr>
            </a:lvl1pPr>
          </a:lstStyle>
          <a:p>
            <a:pPr>
              <a:defRPr/>
            </a:pPr>
            <a:endParaRPr lang="fr-CA"/>
          </a:p>
        </p:txBody>
      </p:sp>
      <p:sp>
        <p:nvSpPr>
          <p:cNvPr id="22531" name="Rectangle 3"/>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0" hangingPunct="0">
              <a:defRPr sz="1200">
                <a:latin typeface="Arial" charset="0"/>
              </a:defRPr>
            </a:lvl1pPr>
          </a:lstStyle>
          <a:p>
            <a:pPr>
              <a:defRPr/>
            </a:pPr>
            <a:fld id="{78187B21-E8A5-438D-BDA6-2ECF9F16BA96}" type="datetimeFigureOut">
              <a:rPr lang="fr-CA"/>
              <a:pPr>
                <a:defRPr/>
              </a:pPr>
              <a:t>2014-06-10</a:t>
            </a:fld>
            <a:endParaRPr lang="fr-CA"/>
          </a:p>
        </p:txBody>
      </p:sp>
      <p:sp>
        <p:nvSpPr>
          <p:cNvPr id="22532" name="Rectangle 4"/>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atin typeface="Arial" charset="0"/>
              </a:defRPr>
            </a:lvl1pPr>
          </a:lstStyle>
          <a:p>
            <a:pPr>
              <a:defRPr/>
            </a:pPr>
            <a:endParaRPr lang="fr-CA"/>
          </a:p>
        </p:txBody>
      </p:sp>
      <p:sp>
        <p:nvSpPr>
          <p:cNvPr id="22533" name="Rectangle 5"/>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0" hangingPunct="0">
              <a:defRPr sz="1200">
                <a:latin typeface="Arial" charset="0"/>
              </a:defRPr>
            </a:lvl1pPr>
          </a:lstStyle>
          <a:p>
            <a:pPr>
              <a:defRPr/>
            </a:pPr>
            <a:fld id="{00B03E11-35F8-40E3-84CB-73E844125ED7}" type="slidenum">
              <a:rPr lang="fr-CA"/>
              <a:pPr>
                <a:defRPr/>
              </a:pPr>
              <a:t>‹#›</a:t>
            </a:fld>
            <a:endParaRPr lang="fr-CA"/>
          </a:p>
        </p:txBody>
      </p:sp>
    </p:spTree>
    <p:extLst>
      <p:ext uri="{BB962C8B-B14F-4D97-AF65-F5344CB8AC3E}">
        <p14:creationId xmlns="" xmlns:p14="http://schemas.microsoft.com/office/powerpoint/2010/main" val="8053416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3038475" cy="465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3177" tIns="46589" rIns="93177" bIns="46589" numCol="1" anchor="t" anchorCtr="0" compatLnSpc="1">
            <a:prstTxWarp prst="textNoShape">
              <a:avLst/>
            </a:prstTxWarp>
          </a:bodyPr>
          <a:lstStyle>
            <a:lvl1pPr defTabSz="931863">
              <a:defRPr sz="1200">
                <a:latin typeface="Arial" charset="0"/>
              </a:defRPr>
            </a:lvl1pPr>
          </a:lstStyle>
          <a:p>
            <a:pPr>
              <a:defRPr/>
            </a:pPr>
            <a:endParaRPr lang="en-CA"/>
          </a:p>
        </p:txBody>
      </p:sp>
      <p:sp>
        <p:nvSpPr>
          <p:cNvPr id="3" name="Date Placeholder 2"/>
          <p:cNvSpPr>
            <a:spLocks noGrp="1"/>
          </p:cNvSpPr>
          <p:nvPr>
            <p:ph type="dt" idx="1"/>
          </p:nvPr>
        </p:nvSpPr>
        <p:spPr bwMode="auto">
          <a:xfrm>
            <a:off x="3970338" y="0"/>
            <a:ext cx="3038475" cy="465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3177" tIns="46589" rIns="93177" bIns="46589" numCol="1" anchor="t" anchorCtr="0" compatLnSpc="1">
            <a:prstTxWarp prst="textNoShape">
              <a:avLst/>
            </a:prstTxWarp>
          </a:bodyPr>
          <a:lstStyle>
            <a:lvl1pPr algn="r" defTabSz="931863">
              <a:defRPr sz="1200">
                <a:latin typeface="Arial" charset="0"/>
              </a:defRPr>
            </a:lvl1pPr>
          </a:lstStyle>
          <a:p>
            <a:pPr>
              <a:defRPr/>
            </a:pPr>
            <a:fld id="{4CE37685-355C-41E7-8A8E-BB107C82D69B}" type="datetimeFigureOut">
              <a:rPr lang="en-US"/>
              <a:pPr>
                <a:defRPr/>
              </a:pPr>
              <a:t>6/10/2014</a:t>
            </a:fld>
            <a:endParaRPr lang="en-CA"/>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pPr lvl="0"/>
            <a:endParaRPr lang="en-CA" noProof="0" dirty="0" smtClean="0"/>
          </a:p>
        </p:txBody>
      </p:sp>
      <p:sp>
        <p:nvSpPr>
          <p:cNvPr id="5" name="Notes Placeholder 4"/>
          <p:cNvSpPr>
            <a:spLocks noGrp="1"/>
          </p:cNvSpPr>
          <p:nvPr>
            <p:ph type="body" sz="quarter" idx="3"/>
          </p:nvPr>
        </p:nvSpPr>
        <p:spPr bwMode="auto">
          <a:xfrm>
            <a:off x="701675" y="4416425"/>
            <a:ext cx="5607050" cy="41830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CA" noProof="0" smtClean="0"/>
          </a:p>
        </p:txBody>
      </p:sp>
      <p:sp>
        <p:nvSpPr>
          <p:cNvPr id="6" name="Footer Placeholder 5"/>
          <p:cNvSpPr>
            <a:spLocks noGrp="1"/>
          </p:cNvSpPr>
          <p:nvPr>
            <p:ph type="ftr" sz="quarter" idx="4"/>
          </p:nvPr>
        </p:nvSpPr>
        <p:spPr bwMode="auto">
          <a:xfrm>
            <a:off x="0" y="8829675"/>
            <a:ext cx="3038475" cy="465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3177" tIns="46589" rIns="93177" bIns="46589" numCol="1" anchor="b" anchorCtr="0" compatLnSpc="1">
            <a:prstTxWarp prst="textNoShape">
              <a:avLst/>
            </a:prstTxWarp>
          </a:bodyPr>
          <a:lstStyle>
            <a:lvl1pPr defTabSz="931863">
              <a:defRPr sz="1200">
                <a:latin typeface="Arial" charset="0"/>
              </a:defRPr>
            </a:lvl1pPr>
          </a:lstStyle>
          <a:p>
            <a:pPr>
              <a:defRPr/>
            </a:pPr>
            <a:endParaRPr lang="en-CA"/>
          </a:p>
        </p:txBody>
      </p:sp>
      <p:sp>
        <p:nvSpPr>
          <p:cNvPr id="7" name="Slide Number Placeholder 6"/>
          <p:cNvSpPr>
            <a:spLocks noGrp="1"/>
          </p:cNvSpPr>
          <p:nvPr>
            <p:ph type="sldNum" sz="quarter" idx="5"/>
          </p:nvPr>
        </p:nvSpPr>
        <p:spPr bwMode="auto">
          <a:xfrm>
            <a:off x="3970338" y="8829675"/>
            <a:ext cx="3038475" cy="465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3177" tIns="46589" rIns="93177" bIns="46589" numCol="1" anchor="b" anchorCtr="0" compatLnSpc="1">
            <a:prstTxWarp prst="textNoShape">
              <a:avLst/>
            </a:prstTxWarp>
          </a:bodyPr>
          <a:lstStyle>
            <a:lvl1pPr algn="r" defTabSz="931863">
              <a:defRPr sz="1200">
                <a:latin typeface="Arial" charset="0"/>
              </a:defRPr>
            </a:lvl1pPr>
          </a:lstStyle>
          <a:p>
            <a:pPr>
              <a:defRPr/>
            </a:pPr>
            <a:fld id="{A3B73C1C-B110-42E2-A5C2-73F0A02FBC2B}" type="slidenum">
              <a:rPr lang="en-CA"/>
              <a:pPr>
                <a:defRPr/>
              </a:pPr>
              <a:t>‹#›</a:t>
            </a:fld>
            <a:endParaRPr lang="en-CA"/>
          </a:p>
        </p:txBody>
      </p:sp>
    </p:spTree>
    <p:extLst>
      <p:ext uri="{BB962C8B-B14F-4D97-AF65-F5344CB8AC3E}">
        <p14:creationId xmlns="" xmlns:p14="http://schemas.microsoft.com/office/powerpoint/2010/main" val="7119614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3B73C1C-B110-42E2-A5C2-73F0A02FBC2B}" type="slidenum">
              <a:rPr lang="en-CA" smtClean="0"/>
              <a:pPr>
                <a:defRPr/>
              </a:pPr>
              <a:t>4</a:t>
            </a:fld>
            <a:endParaRPr lang="en-CA"/>
          </a:p>
        </p:txBody>
      </p:sp>
    </p:spTree>
    <p:extLst>
      <p:ext uri="{BB962C8B-B14F-4D97-AF65-F5344CB8AC3E}">
        <p14:creationId xmlns="" xmlns:p14="http://schemas.microsoft.com/office/powerpoint/2010/main" val="51368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ounded Rectangle 3"/>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 name="Group 9"/>
          <p:cNvGrpSpPr>
            <a:grpSpLocks noChangeAspect="1"/>
          </p:cNvGrpSpPr>
          <p:nvPr/>
        </p:nvGrpSpPr>
        <p:grpSpPr bwMode="auto">
          <a:xfrm>
            <a:off x="211138" y="5354638"/>
            <a:ext cx="8723312" cy="1330325"/>
            <a:chOff x="-3905250" y="4294188"/>
            <a:chExt cx="13011150" cy="1892300"/>
          </a:xfrm>
        </p:grpSpPr>
        <p:sp>
          <p:nvSpPr>
            <p:cNvPr id="6" name="Freeform 14"/>
            <p:cNvSpPr>
              <a:spLocks/>
            </p:cNvSpPr>
            <p:nvPr/>
          </p:nvSpPr>
          <p:spPr bwMode="hidden">
            <a:xfrm>
              <a:off x="4810125" y="4500563"/>
              <a:ext cx="4295775" cy="1016000"/>
            </a:xfrm>
            <a:custGeom>
              <a:avLst/>
              <a:gdLst>
                <a:gd name="T0" fmla="*/ 4286250 w 2706"/>
                <a:gd name="T1" fmla="*/ 0 h 640"/>
                <a:gd name="T2" fmla="*/ 4286250 w 2706"/>
                <a:gd name="T3" fmla="*/ 0 h 640"/>
                <a:gd name="T4" fmla="*/ 4105275 w 2706"/>
                <a:gd name="T5" fmla="*/ 28575 h 640"/>
                <a:gd name="T6" fmla="*/ 3921125 w 2706"/>
                <a:gd name="T7" fmla="*/ 60325 h 640"/>
                <a:gd name="T8" fmla="*/ 3733800 w 2706"/>
                <a:gd name="T9" fmla="*/ 95250 h 640"/>
                <a:gd name="T10" fmla="*/ 3540125 w 2706"/>
                <a:gd name="T11" fmla="*/ 130175 h 640"/>
                <a:gd name="T12" fmla="*/ 3343275 w 2706"/>
                <a:gd name="T13" fmla="*/ 171450 h 640"/>
                <a:gd name="T14" fmla="*/ 3140075 w 2706"/>
                <a:gd name="T15" fmla="*/ 212725 h 640"/>
                <a:gd name="T16" fmla="*/ 2933700 w 2706"/>
                <a:gd name="T17" fmla="*/ 260350 h 640"/>
                <a:gd name="T18" fmla="*/ 2720975 w 2706"/>
                <a:gd name="T19" fmla="*/ 307975 h 640"/>
                <a:gd name="T20" fmla="*/ 2720975 w 2706"/>
                <a:gd name="T21" fmla="*/ 307975 h 640"/>
                <a:gd name="T22" fmla="*/ 2336800 w 2706"/>
                <a:gd name="T23" fmla="*/ 400050 h 640"/>
                <a:gd name="T24" fmla="*/ 1962150 w 2706"/>
                <a:gd name="T25" fmla="*/ 482600 h 640"/>
                <a:gd name="T26" fmla="*/ 1603375 w 2706"/>
                <a:gd name="T27" fmla="*/ 558800 h 640"/>
                <a:gd name="T28" fmla="*/ 1257300 w 2706"/>
                <a:gd name="T29" fmla="*/ 631825 h 640"/>
                <a:gd name="T30" fmla="*/ 927100 w 2706"/>
                <a:gd name="T31" fmla="*/ 695325 h 640"/>
                <a:gd name="T32" fmla="*/ 606425 w 2706"/>
                <a:gd name="T33" fmla="*/ 752475 h 640"/>
                <a:gd name="T34" fmla="*/ 298450 w 2706"/>
                <a:gd name="T35" fmla="*/ 806450 h 640"/>
                <a:gd name="T36" fmla="*/ 0 w 2706"/>
                <a:gd name="T37" fmla="*/ 854075 h 640"/>
                <a:gd name="T38" fmla="*/ 0 w 2706"/>
                <a:gd name="T39" fmla="*/ 854075 h 640"/>
                <a:gd name="T40" fmla="*/ 206375 w 2706"/>
                <a:gd name="T41" fmla="*/ 882650 h 640"/>
                <a:gd name="T42" fmla="*/ 403225 w 2706"/>
                <a:gd name="T43" fmla="*/ 908050 h 640"/>
                <a:gd name="T44" fmla="*/ 593725 w 2706"/>
                <a:gd name="T45" fmla="*/ 930275 h 640"/>
                <a:gd name="T46" fmla="*/ 781050 w 2706"/>
                <a:gd name="T47" fmla="*/ 949325 h 640"/>
                <a:gd name="T48" fmla="*/ 962025 w 2706"/>
                <a:gd name="T49" fmla="*/ 968375 h 640"/>
                <a:gd name="T50" fmla="*/ 1136650 w 2706"/>
                <a:gd name="T51" fmla="*/ 981075 h 640"/>
                <a:gd name="T52" fmla="*/ 1304925 w 2706"/>
                <a:gd name="T53" fmla="*/ 993775 h 640"/>
                <a:gd name="T54" fmla="*/ 1470025 w 2706"/>
                <a:gd name="T55" fmla="*/ 1003300 h 640"/>
                <a:gd name="T56" fmla="*/ 1631950 w 2706"/>
                <a:gd name="T57" fmla="*/ 1009650 h 640"/>
                <a:gd name="T58" fmla="*/ 1787525 w 2706"/>
                <a:gd name="T59" fmla="*/ 1012825 h 640"/>
                <a:gd name="T60" fmla="*/ 1936750 w 2706"/>
                <a:gd name="T61" fmla="*/ 1016000 h 640"/>
                <a:gd name="T62" fmla="*/ 2082800 w 2706"/>
                <a:gd name="T63" fmla="*/ 1016000 h 640"/>
                <a:gd name="T64" fmla="*/ 2225675 w 2706"/>
                <a:gd name="T65" fmla="*/ 1012825 h 640"/>
                <a:gd name="T66" fmla="*/ 2365375 w 2706"/>
                <a:gd name="T67" fmla="*/ 1009650 h 640"/>
                <a:gd name="T68" fmla="*/ 2498725 w 2706"/>
                <a:gd name="T69" fmla="*/ 1003300 h 640"/>
                <a:gd name="T70" fmla="*/ 2628900 w 2706"/>
                <a:gd name="T71" fmla="*/ 993775 h 640"/>
                <a:gd name="T72" fmla="*/ 2752725 w 2706"/>
                <a:gd name="T73" fmla="*/ 984250 h 640"/>
                <a:gd name="T74" fmla="*/ 2876550 w 2706"/>
                <a:gd name="T75" fmla="*/ 971550 h 640"/>
                <a:gd name="T76" fmla="*/ 2994025 w 2706"/>
                <a:gd name="T77" fmla="*/ 955675 h 640"/>
                <a:gd name="T78" fmla="*/ 3111500 w 2706"/>
                <a:gd name="T79" fmla="*/ 939800 h 640"/>
                <a:gd name="T80" fmla="*/ 3222625 w 2706"/>
                <a:gd name="T81" fmla="*/ 920750 h 640"/>
                <a:gd name="T82" fmla="*/ 3333750 w 2706"/>
                <a:gd name="T83" fmla="*/ 901700 h 640"/>
                <a:gd name="T84" fmla="*/ 3438525 w 2706"/>
                <a:gd name="T85" fmla="*/ 879475 h 640"/>
                <a:gd name="T86" fmla="*/ 3543300 w 2706"/>
                <a:gd name="T87" fmla="*/ 857250 h 640"/>
                <a:gd name="T88" fmla="*/ 3644900 w 2706"/>
                <a:gd name="T89" fmla="*/ 831850 h 640"/>
                <a:gd name="T90" fmla="*/ 3743325 w 2706"/>
                <a:gd name="T91" fmla="*/ 806450 h 640"/>
                <a:gd name="T92" fmla="*/ 3838575 w 2706"/>
                <a:gd name="T93" fmla="*/ 777875 h 640"/>
                <a:gd name="T94" fmla="*/ 3933825 w 2706"/>
                <a:gd name="T95" fmla="*/ 749300 h 640"/>
                <a:gd name="T96" fmla="*/ 4114800 w 2706"/>
                <a:gd name="T97" fmla="*/ 685800 h 640"/>
                <a:gd name="T98" fmla="*/ 4289425 w 2706"/>
                <a:gd name="T99" fmla="*/ 619125 h 640"/>
                <a:gd name="T100" fmla="*/ 4289425 w 2706"/>
                <a:gd name="T101" fmla="*/ 619125 h 640"/>
                <a:gd name="T102" fmla="*/ 4295775 w 2706"/>
                <a:gd name="T103" fmla="*/ 615950 h 640"/>
                <a:gd name="T104" fmla="*/ 4295775 w 2706"/>
                <a:gd name="T105" fmla="*/ 615950 h 640"/>
                <a:gd name="T106" fmla="*/ 4295775 w 2706"/>
                <a:gd name="T107" fmla="*/ 0 h 640"/>
                <a:gd name="T108" fmla="*/ 4295775 w 2706"/>
                <a:gd name="T109" fmla="*/ 0 h 640"/>
                <a:gd name="T110" fmla="*/ 4286250 w 2706"/>
                <a:gd name="T111" fmla="*/ 0 h 640"/>
                <a:gd name="T112" fmla="*/ 428625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endParaRPr lang="en-CA"/>
            </a:p>
          </p:txBody>
        </p:sp>
        <p:sp>
          <p:nvSpPr>
            <p:cNvPr id="7" name="Freeform 18"/>
            <p:cNvSpPr>
              <a:spLocks/>
            </p:cNvSpPr>
            <p:nvPr/>
          </p:nvSpPr>
          <p:spPr bwMode="hidden">
            <a:xfrm>
              <a:off x="-309563" y="4318000"/>
              <a:ext cx="8280401" cy="1209675"/>
            </a:xfrm>
            <a:custGeom>
              <a:avLst/>
              <a:gdLst>
                <a:gd name="T0" fmla="*/ 8280401 w 5216"/>
                <a:gd name="T1" fmla="*/ 1133475 h 762"/>
                <a:gd name="T2" fmla="*/ 7912101 w 5216"/>
                <a:gd name="T3" fmla="*/ 1089025 h 762"/>
                <a:gd name="T4" fmla="*/ 7108826 w 5216"/>
                <a:gd name="T5" fmla="*/ 968375 h 762"/>
                <a:gd name="T6" fmla="*/ 6213476 w 5216"/>
                <a:gd name="T7" fmla="*/ 806450 h 762"/>
                <a:gd name="T8" fmla="*/ 5216526 w 5216"/>
                <a:gd name="T9" fmla="*/ 593725 h 762"/>
                <a:gd name="T10" fmla="*/ 4676776 w 5216"/>
                <a:gd name="T11" fmla="*/ 469900 h 762"/>
                <a:gd name="T12" fmla="*/ 4257676 w 5216"/>
                <a:gd name="T13" fmla="*/ 374650 h 762"/>
                <a:gd name="T14" fmla="*/ 3857625 w 5216"/>
                <a:gd name="T15" fmla="*/ 292100 h 762"/>
                <a:gd name="T16" fmla="*/ 3476625 w 5216"/>
                <a:gd name="T17" fmla="*/ 222250 h 762"/>
                <a:gd name="T18" fmla="*/ 3111500 w 5216"/>
                <a:gd name="T19" fmla="*/ 161925 h 762"/>
                <a:gd name="T20" fmla="*/ 2762250 w 5216"/>
                <a:gd name="T21" fmla="*/ 114300 h 762"/>
                <a:gd name="T22" fmla="*/ 2117725 w 5216"/>
                <a:gd name="T23" fmla="*/ 44450 h 762"/>
                <a:gd name="T24" fmla="*/ 1539875 w 5216"/>
                <a:gd name="T25" fmla="*/ 6350 h 762"/>
                <a:gd name="T26" fmla="*/ 1022350 w 5216"/>
                <a:gd name="T27" fmla="*/ 0 h 762"/>
                <a:gd name="T28" fmla="*/ 568325 w 5216"/>
                <a:gd name="T29" fmla="*/ 15875 h 762"/>
                <a:gd name="T30" fmla="*/ 174625 w 5216"/>
                <a:gd name="T31" fmla="*/ 50800 h 762"/>
                <a:gd name="T32" fmla="*/ 0 w 5216"/>
                <a:gd name="T33" fmla="*/ 76200 h 762"/>
                <a:gd name="T34" fmla="*/ 498475 w 5216"/>
                <a:gd name="T35" fmla="*/ 136525 h 762"/>
                <a:gd name="T36" fmla="*/ 1035050 w 5216"/>
                <a:gd name="T37" fmla="*/ 222250 h 762"/>
                <a:gd name="T38" fmla="*/ 1609725 w 5216"/>
                <a:gd name="T39" fmla="*/ 333375 h 762"/>
                <a:gd name="T40" fmla="*/ 2225675 w 5216"/>
                <a:gd name="T41" fmla="*/ 469900 h 762"/>
                <a:gd name="T42" fmla="*/ 2787650 w 5216"/>
                <a:gd name="T43" fmla="*/ 600075 h 762"/>
                <a:gd name="T44" fmla="*/ 3822700 w 5216"/>
                <a:gd name="T45" fmla="*/ 819150 h 762"/>
                <a:gd name="T46" fmla="*/ 4298951 w 5216"/>
                <a:gd name="T47" fmla="*/ 908050 h 762"/>
                <a:gd name="T48" fmla="*/ 4749801 w 5216"/>
                <a:gd name="T49" fmla="*/ 984250 h 762"/>
                <a:gd name="T50" fmla="*/ 5175251 w 5216"/>
                <a:gd name="T51" fmla="*/ 1050925 h 762"/>
                <a:gd name="T52" fmla="*/ 5575301 w 5216"/>
                <a:gd name="T53" fmla="*/ 1101725 h 762"/>
                <a:gd name="T54" fmla="*/ 5953126 w 5216"/>
                <a:gd name="T55" fmla="*/ 1146175 h 762"/>
                <a:gd name="T56" fmla="*/ 6308726 w 5216"/>
                <a:gd name="T57" fmla="*/ 1174750 h 762"/>
                <a:gd name="T58" fmla="*/ 6642101 w 5216"/>
                <a:gd name="T59" fmla="*/ 1196975 h 762"/>
                <a:gd name="T60" fmla="*/ 6959601 w 5216"/>
                <a:gd name="T61" fmla="*/ 1209675 h 762"/>
                <a:gd name="T62" fmla="*/ 7254876 w 5216"/>
                <a:gd name="T63" fmla="*/ 1209675 h 762"/>
                <a:gd name="T64" fmla="*/ 7534276 w 5216"/>
                <a:gd name="T65" fmla="*/ 1203325 h 762"/>
                <a:gd name="T66" fmla="*/ 7797801 w 5216"/>
                <a:gd name="T67" fmla="*/ 1187450 h 762"/>
                <a:gd name="T68" fmla="*/ 8045451 w 5216"/>
                <a:gd name="T69" fmla="*/ 1162050 h 762"/>
                <a:gd name="T70" fmla="*/ 8280401 w 5216"/>
                <a:gd name="T71" fmla="*/ 1133475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endParaRPr lang="en-CA"/>
            </a:p>
          </p:txBody>
        </p:sp>
        <p:sp>
          <p:nvSpPr>
            <p:cNvPr id="8" name="Freeform 22"/>
            <p:cNvSpPr>
              <a:spLocks/>
            </p:cNvSpPr>
            <p:nvPr/>
          </p:nvSpPr>
          <p:spPr bwMode="hidden">
            <a:xfrm>
              <a:off x="3175" y="4335463"/>
              <a:ext cx="8166100" cy="1101725"/>
            </a:xfrm>
            <a:custGeom>
              <a:avLst/>
              <a:gdLst>
                <a:gd name="T0" fmla="*/ 0 w 5144"/>
                <a:gd name="T1" fmla="*/ 111125 h 694"/>
                <a:gd name="T2" fmla="*/ 0 w 5144"/>
                <a:gd name="T3" fmla="*/ 111125 h 694"/>
                <a:gd name="T4" fmla="*/ 28575 w 5144"/>
                <a:gd name="T5" fmla="*/ 104775 h 694"/>
                <a:gd name="T6" fmla="*/ 114300 w 5144"/>
                <a:gd name="T7" fmla="*/ 88900 h 694"/>
                <a:gd name="T8" fmla="*/ 260350 w 5144"/>
                <a:gd name="T9" fmla="*/ 66675 h 694"/>
                <a:gd name="T10" fmla="*/ 355600 w 5144"/>
                <a:gd name="T11" fmla="*/ 53975 h 694"/>
                <a:gd name="T12" fmla="*/ 466725 w 5144"/>
                <a:gd name="T13" fmla="*/ 41275 h 694"/>
                <a:gd name="T14" fmla="*/ 590550 w 5144"/>
                <a:gd name="T15" fmla="*/ 31750 h 694"/>
                <a:gd name="T16" fmla="*/ 733425 w 5144"/>
                <a:gd name="T17" fmla="*/ 22225 h 694"/>
                <a:gd name="T18" fmla="*/ 889000 w 5144"/>
                <a:gd name="T19" fmla="*/ 12700 h 694"/>
                <a:gd name="T20" fmla="*/ 1063625 w 5144"/>
                <a:gd name="T21" fmla="*/ 6350 h 694"/>
                <a:gd name="T22" fmla="*/ 1254125 w 5144"/>
                <a:gd name="T23" fmla="*/ 3175 h 694"/>
                <a:gd name="T24" fmla="*/ 1460500 w 5144"/>
                <a:gd name="T25" fmla="*/ 0 h 694"/>
                <a:gd name="T26" fmla="*/ 1682750 w 5144"/>
                <a:gd name="T27" fmla="*/ 3175 h 694"/>
                <a:gd name="T28" fmla="*/ 1920875 w 5144"/>
                <a:gd name="T29" fmla="*/ 9525 h 694"/>
                <a:gd name="T30" fmla="*/ 2178050 w 5144"/>
                <a:gd name="T31" fmla="*/ 22225 h 694"/>
                <a:gd name="T32" fmla="*/ 2451100 w 5144"/>
                <a:gd name="T33" fmla="*/ 38100 h 694"/>
                <a:gd name="T34" fmla="*/ 2740025 w 5144"/>
                <a:gd name="T35" fmla="*/ 63500 h 694"/>
                <a:gd name="T36" fmla="*/ 3048000 w 5144"/>
                <a:gd name="T37" fmla="*/ 92075 h 694"/>
                <a:gd name="T38" fmla="*/ 3375025 w 5144"/>
                <a:gd name="T39" fmla="*/ 127000 h 694"/>
                <a:gd name="T40" fmla="*/ 3717925 w 5144"/>
                <a:gd name="T41" fmla="*/ 168275 h 694"/>
                <a:gd name="T42" fmla="*/ 4079875 w 5144"/>
                <a:gd name="T43" fmla="*/ 219075 h 694"/>
                <a:gd name="T44" fmla="*/ 4457700 w 5144"/>
                <a:gd name="T45" fmla="*/ 276225 h 694"/>
                <a:gd name="T46" fmla="*/ 4854575 w 5144"/>
                <a:gd name="T47" fmla="*/ 342900 h 694"/>
                <a:gd name="T48" fmla="*/ 5270500 w 5144"/>
                <a:gd name="T49" fmla="*/ 422275 h 694"/>
                <a:gd name="T50" fmla="*/ 5705475 w 5144"/>
                <a:gd name="T51" fmla="*/ 508000 h 694"/>
                <a:gd name="T52" fmla="*/ 6159500 w 5144"/>
                <a:gd name="T53" fmla="*/ 603250 h 694"/>
                <a:gd name="T54" fmla="*/ 6632575 w 5144"/>
                <a:gd name="T55" fmla="*/ 711200 h 694"/>
                <a:gd name="T56" fmla="*/ 7124700 w 5144"/>
                <a:gd name="T57" fmla="*/ 828675 h 694"/>
                <a:gd name="T58" fmla="*/ 7635875 w 5144"/>
                <a:gd name="T59" fmla="*/ 958850 h 694"/>
                <a:gd name="T60" fmla="*/ 8166100 w 5144"/>
                <a:gd name="T61" fmla="*/ 1101725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endParaRPr lang="en-CA"/>
            </a:p>
          </p:txBody>
        </p:sp>
        <p:sp>
          <p:nvSpPr>
            <p:cNvPr id="9" name="Freeform 26"/>
            <p:cNvSpPr>
              <a:spLocks/>
            </p:cNvSpPr>
            <p:nvPr/>
          </p:nvSpPr>
          <p:spPr bwMode="hidden">
            <a:xfrm>
              <a:off x="4156075" y="4316413"/>
              <a:ext cx="4940300" cy="927100"/>
            </a:xfrm>
            <a:custGeom>
              <a:avLst/>
              <a:gdLst>
                <a:gd name="T0" fmla="*/ 0 w 3112"/>
                <a:gd name="T1" fmla="*/ 927100 h 584"/>
                <a:gd name="T2" fmla="*/ 0 w 3112"/>
                <a:gd name="T3" fmla="*/ 927100 h 584"/>
                <a:gd name="T4" fmla="*/ 142875 w 3112"/>
                <a:gd name="T5" fmla="*/ 889000 h 584"/>
                <a:gd name="T6" fmla="*/ 533400 w 3112"/>
                <a:gd name="T7" fmla="*/ 790575 h 584"/>
                <a:gd name="T8" fmla="*/ 803275 w 3112"/>
                <a:gd name="T9" fmla="*/ 723900 h 584"/>
                <a:gd name="T10" fmla="*/ 1114425 w 3112"/>
                <a:gd name="T11" fmla="*/ 650875 h 584"/>
                <a:gd name="T12" fmla="*/ 1460500 w 3112"/>
                <a:gd name="T13" fmla="*/ 571500 h 584"/>
                <a:gd name="T14" fmla="*/ 1831975 w 3112"/>
                <a:gd name="T15" fmla="*/ 485775 h 584"/>
                <a:gd name="T16" fmla="*/ 2225675 w 3112"/>
                <a:gd name="T17" fmla="*/ 403225 h 584"/>
                <a:gd name="T18" fmla="*/ 2628900 w 3112"/>
                <a:gd name="T19" fmla="*/ 320675 h 584"/>
                <a:gd name="T20" fmla="*/ 3041650 w 3112"/>
                <a:gd name="T21" fmla="*/ 244475 h 584"/>
                <a:gd name="T22" fmla="*/ 3451225 w 3112"/>
                <a:gd name="T23" fmla="*/ 171450 h 584"/>
                <a:gd name="T24" fmla="*/ 3654425 w 3112"/>
                <a:gd name="T25" fmla="*/ 139700 h 584"/>
                <a:gd name="T26" fmla="*/ 3851275 w 3112"/>
                <a:gd name="T27" fmla="*/ 107950 h 584"/>
                <a:gd name="T28" fmla="*/ 4048125 w 3112"/>
                <a:gd name="T29" fmla="*/ 82550 h 584"/>
                <a:gd name="T30" fmla="*/ 4238625 w 3112"/>
                <a:gd name="T31" fmla="*/ 57150 h 584"/>
                <a:gd name="T32" fmla="*/ 4425950 w 3112"/>
                <a:gd name="T33" fmla="*/ 38100 h 584"/>
                <a:gd name="T34" fmla="*/ 4603750 w 3112"/>
                <a:gd name="T35" fmla="*/ 22225 h 584"/>
                <a:gd name="T36" fmla="*/ 4775200 w 3112"/>
                <a:gd name="T37" fmla="*/ 9525 h 584"/>
                <a:gd name="T38" fmla="*/ 4940300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endParaRPr lang="en-CA"/>
            </a:p>
          </p:txBody>
        </p:sp>
        <p:sp useBgFill="1">
          <p:nvSpPr>
            <p:cNvPr id="10" name="Freeform 10"/>
            <p:cNvSpPr>
              <a:spLocks/>
            </p:cNvSpPr>
            <p:nvPr/>
          </p:nvSpPr>
          <p:spPr bwMode="hidden">
            <a:xfrm>
              <a:off x="-3905250" y="4294188"/>
              <a:ext cx="13011150" cy="1892300"/>
            </a:xfrm>
            <a:custGeom>
              <a:avLst/>
              <a:gdLst>
                <a:gd name="T0" fmla="*/ 13004800 w 8196"/>
                <a:gd name="T1" fmla="*/ 812800 h 1192"/>
                <a:gd name="T2" fmla="*/ 12763500 w 8196"/>
                <a:gd name="T3" fmla="*/ 904875 h 1192"/>
                <a:gd name="T4" fmla="*/ 12506325 w 8196"/>
                <a:gd name="T5" fmla="*/ 984250 h 1192"/>
                <a:gd name="T6" fmla="*/ 12233275 w 8196"/>
                <a:gd name="T7" fmla="*/ 1057275 h 1192"/>
                <a:gd name="T8" fmla="*/ 11941175 w 8196"/>
                <a:gd name="T9" fmla="*/ 1114425 h 1192"/>
                <a:gd name="T10" fmla="*/ 11623675 w 8196"/>
                <a:gd name="T11" fmla="*/ 1158875 h 1192"/>
                <a:gd name="T12" fmla="*/ 11280775 w 8196"/>
                <a:gd name="T13" fmla="*/ 1190625 h 1192"/>
                <a:gd name="T14" fmla="*/ 10909300 w 8196"/>
                <a:gd name="T15" fmla="*/ 1209675 h 1192"/>
                <a:gd name="T16" fmla="*/ 10506075 w 8196"/>
                <a:gd name="T17" fmla="*/ 1206500 h 1192"/>
                <a:gd name="T18" fmla="*/ 10067925 w 8196"/>
                <a:gd name="T19" fmla="*/ 1190625 h 1192"/>
                <a:gd name="T20" fmla="*/ 9591675 w 8196"/>
                <a:gd name="T21" fmla="*/ 1152525 h 1192"/>
                <a:gd name="T22" fmla="*/ 9074150 w 8196"/>
                <a:gd name="T23" fmla="*/ 1095375 h 1192"/>
                <a:gd name="T24" fmla="*/ 8515350 w 8196"/>
                <a:gd name="T25" fmla="*/ 1019175 h 1192"/>
                <a:gd name="T26" fmla="*/ 7908925 w 8196"/>
                <a:gd name="T27" fmla="*/ 917575 h 1192"/>
                <a:gd name="T28" fmla="*/ 7251700 w 8196"/>
                <a:gd name="T29" fmla="*/ 793750 h 1192"/>
                <a:gd name="T30" fmla="*/ 6543675 w 8196"/>
                <a:gd name="T31" fmla="*/ 644525 h 1192"/>
                <a:gd name="T32" fmla="*/ 5778500 w 8196"/>
                <a:gd name="T33" fmla="*/ 469900 h 1192"/>
                <a:gd name="T34" fmla="*/ 5391150 w 8196"/>
                <a:gd name="T35" fmla="*/ 381000 h 1192"/>
                <a:gd name="T36" fmla="*/ 4657725 w 8196"/>
                <a:gd name="T37" fmla="*/ 234950 h 1192"/>
                <a:gd name="T38" fmla="*/ 3987800 w 8196"/>
                <a:gd name="T39" fmla="*/ 130175 h 1192"/>
                <a:gd name="T40" fmla="*/ 3375025 w 8196"/>
                <a:gd name="T41" fmla="*/ 57150 h 1192"/>
                <a:gd name="T42" fmla="*/ 2819400 w 8196"/>
                <a:gd name="T43" fmla="*/ 15875 h 1192"/>
                <a:gd name="T44" fmla="*/ 2320925 w 8196"/>
                <a:gd name="T45" fmla="*/ 0 h 1192"/>
                <a:gd name="T46" fmla="*/ 1876425 w 8196"/>
                <a:gd name="T47" fmla="*/ 6350 h 1192"/>
                <a:gd name="T48" fmla="*/ 1482725 w 8196"/>
                <a:gd name="T49" fmla="*/ 31750 h 1192"/>
                <a:gd name="T50" fmla="*/ 1136650 w 8196"/>
                <a:gd name="T51" fmla="*/ 69850 h 1192"/>
                <a:gd name="T52" fmla="*/ 841375 w 8196"/>
                <a:gd name="T53" fmla="*/ 117475 h 1192"/>
                <a:gd name="T54" fmla="*/ 593725 w 8196"/>
                <a:gd name="T55" fmla="*/ 171450 h 1192"/>
                <a:gd name="T56" fmla="*/ 393700 w 8196"/>
                <a:gd name="T57" fmla="*/ 228600 h 1192"/>
                <a:gd name="T58" fmla="*/ 234950 w 8196"/>
                <a:gd name="T59" fmla="*/ 279400 h 1192"/>
                <a:gd name="T60" fmla="*/ 76200 w 8196"/>
                <a:gd name="T61" fmla="*/ 342900 h 1192"/>
                <a:gd name="T62" fmla="*/ 0 w 8196"/>
                <a:gd name="T63" fmla="*/ 381000 h 1192"/>
                <a:gd name="T64" fmla="*/ 13004800 w 8196"/>
                <a:gd name="T65" fmla="*/ 1892300 h 1192"/>
                <a:gd name="T66" fmla="*/ 13011150 w 8196"/>
                <a:gd name="T67" fmla="*/ 1882775 h 1192"/>
                <a:gd name="T68" fmla="*/ 13011150 w 8196"/>
                <a:gd name="T69" fmla="*/ 809625 h 1192"/>
                <a:gd name="T70" fmla="*/ 13004800 w 8196"/>
                <a:gd name="T71" fmla="*/ 812800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endParaRPr lang="en-CA"/>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1" name="Date Placeholder 3"/>
          <p:cNvSpPr>
            <a:spLocks noGrp="1"/>
          </p:cNvSpPr>
          <p:nvPr>
            <p:ph type="dt" sz="half" idx="10"/>
          </p:nvPr>
        </p:nvSpPr>
        <p:spPr/>
        <p:txBody>
          <a:bodyPr/>
          <a:lstStyle>
            <a:lvl1pPr>
              <a:defRPr/>
            </a:lvl1pPr>
          </a:lstStyle>
          <a:p>
            <a:pPr>
              <a:defRPr/>
            </a:pPr>
            <a:fld id="{B23A2621-BA55-4D5B-BF4F-63393940BFBD}" type="datetimeFigureOut">
              <a:rPr lang="en-US"/>
              <a:pPr>
                <a:defRPr/>
              </a:pPr>
              <a:t>6/10/2014</a:t>
            </a:fld>
            <a:endParaRPr lang="en-CA"/>
          </a:p>
        </p:txBody>
      </p:sp>
      <p:sp>
        <p:nvSpPr>
          <p:cNvPr id="12" name="Footer Placeholder 4"/>
          <p:cNvSpPr>
            <a:spLocks noGrp="1"/>
          </p:cNvSpPr>
          <p:nvPr>
            <p:ph type="ftr" sz="quarter" idx="11"/>
          </p:nvPr>
        </p:nvSpPr>
        <p:spPr/>
        <p:txBody>
          <a:bodyPr/>
          <a:lstStyle>
            <a:lvl1pPr>
              <a:defRPr/>
            </a:lvl1pPr>
          </a:lstStyle>
          <a:p>
            <a:pPr>
              <a:defRPr/>
            </a:pPr>
            <a:endParaRPr lang="en-CA"/>
          </a:p>
        </p:txBody>
      </p:sp>
      <p:sp>
        <p:nvSpPr>
          <p:cNvPr id="13" name="Slide Number Placeholder 5"/>
          <p:cNvSpPr>
            <a:spLocks noGrp="1"/>
          </p:cNvSpPr>
          <p:nvPr>
            <p:ph type="sldNum" sz="quarter" idx="12"/>
          </p:nvPr>
        </p:nvSpPr>
        <p:spPr/>
        <p:txBody>
          <a:bodyPr/>
          <a:lstStyle>
            <a:lvl1pPr>
              <a:defRPr/>
            </a:lvl1pPr>
          </a:lstStyle>
          <a:p>
            <a:pPr>
              <a:defRPr/>
            </a:pPr>
            <a:fld id="{32EB8B67-047D-48DC-9E04-E9DF6B8CD8AE}" type="slidenum">
              <a:rPr lang="en-CA"/>
              <a:pPr>
                <a:defRPr/>
              </a:pPr>
              <a:t>‹#›</a:t>
            </a:fld>
            <a:endParaRPr lang="en-CA"/>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E8ED28D-5E08-469D-94BA-453A03713E6A}" type="datetimeFigureOut">
              <a:rPr lang="en-US"/>
              <a:pPr>
                <a:defRPr/>
              </a:pPr>
              <a:t>6/10/2014</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pPr>
              <a:defRPr/>
            </a:pPr>
            <a:fld id="{42D156AD-9E97-4085-97CE-7CD9080F3ED5}" type="slidenum">
              <a:rPr lang="en-CA"/>
              <a:pPr>
                <a:defRPr/>
              </a:pPr>
              <a:t>‹#›</a:t>
            </a:fld>
            <a:endParaRPr lang="en-CA"/>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ounded Rectangle 3"/>
          <p:cNvSpPr/>
          <p:nvPr/>
        </p:nvSpPr>
        <p:spPr bwMode="hidden">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5" name="Group 15"/>
          <p:cNvGrpSpPr>
            <a:grpSpLocks noChangeAspect="1"/>
          </p:cNvGrpSpPr>
          <p:nvPr/>
        </p:nvGrpSpPr>
        <p:grpSpPr bwMode="auto">
          <a:xfrm>
            <a:off x="211138" y="714375"/>
            <a:ext cx="8723312" cy="1331913"/>
            <a:chOff x="-3905250" y="4294188"/>
            <a:chExt cx="13011150" cy="1892300"/>
          </a:xfrm>
        </p:grpSpPr>
        <p:sp>
          <p:nvSpPr>
            <p:cNvPr id="6" name="Freeform 14"/>
            <p:cNvSpPr>
              <a:spLocks/>
            </p:cNvSpPr>
            <p:nvPr/>
          </p:nvSpPr>
          <p:spPr bwMode="hidden">
            <a:xfrm>
              <a:off x="4810125" y="4500563"/>
              <a:ext cx="4295775" cy="1016000"/>
            </a:xfrm>
            <a:custGeom>
              <a:avLst/>
              <a:gdLst>
                <a:gd name="T0" fmla="*/ 4286250 w 2706"/>
                <a:gd name="T1" fmla="*/ 0 h 640"/>
                <a:gd name="T2" fmla="*/ 4286250 w 2706"/>
                <a:gd name="T3" fmla="*/ 0 h 640"/>
                <a:gd name="T4" fmla="*/ 4105275 w 2706"/>
                <a:gd name="T5" fmla="*/ 28575 h 640"/>
                <a:gd name="T6" fmla="*/ 3921125 w 2706"/>
                <a:gd name="T7" fmla="*/ 60325 h 640"/>
                <a:gd name="T8" fmla="*/ 3733800 w 2706"/>
                <a:gd name="T9" fmla="*/ 95250 h 640"/>
                <a:gd name="T10" fmla="*/ 3540125 w 2706"/>
                <a:gd name="T11" fmla="*/ 130175 h 640"/>
                <a:gd name="T12" fmla="*/ 3343275 w 2706"/>
                <a:gd name="T13" fmla="*/ 171450 h 640"/>
                <a:gd name="T14" fmla="*/ 3140075 w 2706"/>
                <a:gd name="T15" fmla="*/ 212725 h 640"/>
                <a:gd name="T16" fmla="*/ 2933700 w 2706"/>
                <a:gd name="T17" fmla="*/ 260350 h 640"/>
                <a:gd name="T18" fmla="*/ 2720975 w 2706"/>
                <a:gd name="T19" fmla="*/ 307975 h 640"/>
                <a:gd name="T20" fmla="*/ 2720975 w 2706"/>
                <a:gd name="T21" fmla="*/ 307975 h 640"/>
                <a:gd name="T22" fmla="*/ 2336800 w 2706"/>
                <a:gd name="T23" fmla="*/ 400050 h 640"/>
                <a:gd name="T24" fmla="*/ 1962150 w 2706"/>
                <a:gd name="T25" fmla="*/ 482600 h 640"/>
                <a:gd name="T26" fmla="*/ 1603375 w 2706"/>
                <a:gd name="T27" fmla="*/ 558800 h 640"/>
                <a:gd name="T28" fmla="*/ 1257300 w 2706"/>
                <a:gd name="T29" fmla="*/ 631825 h 640"/>
                <a:gd name="T30" fmla="*/ 927100 w 2706"/>
                <a:gd name="T31" fmla="*/ 695325 h 640"/>
                <a:gd name="T32" fmla="*/ 606425 w 2706"/>
                <a:gd name="T33" fmla="*/ 752475 h 640"/>
                <a:gd name="T34" fmla="*/ 298450 w 2706"/>
                <a:gd name="T35" fmla="*/ 806450 h 640"/>
                <a:gd name="T36" fmla="*/ 0 w 2706"/>
                <a:gd name="T37" fmla="*/ 854075 h 640"/>
                <a:gd name="T38" fmla="*/ 0 w 2706"/>
                <a:gd name="T39" fmla="*/ 854075 h 640"/>
                <a:gd name="T40" fmla="*/ 206375 w 2706"/>
                <a:gd name="T41" fmla="*/ 882650 h 640"/>
                <a:gd name="T42" fmla="*/ 403225 w 2706"/>
                <a:gd name="T43" fmla="*/ 908050 h 640"/>
                <a:gd name="T44" fmla="*/ 593725 w 2706"/>
                <a:gd name="T45" fmla="*/ 930275 h 640"/>
                <a:gd name="T46" fmla="*/ 781050 w 2706"/>
                <a:gd name="T47" fmla="*/ 949325 h 640"/>
                <a:gd name="T48" fmla="*/ 962025 w 2706"/>
                <a:gd name="T49" fmla="*/ 968375 h 640"/>
                <a:gd name="T50" fmla="*/ 1136650 w 2706"/>
                <a:gd name="T51" fmla="*/ 981075 h 640"/>
                <a:gd name="T52" fmla="*/ 1304925 w 2706"/>
                <a:gd name="T53" fmla="*/ 993775 h 640"/>
                <a:gd name="T54" fmla="*/ 1470025 w 2706"/>
                <a:gd name="T55" fmla="*/ 1003300 h 640"/>
                <a:gd name="T56" fmla="*/ 1631950 w 2706"/>
                <a:gd name="T57" fmla="*/ 1009650 h 640"/>
                <a:gd name="T58" fmla="*/ 1787525 w 2706"/>
                <a:gd name="T59" fmla="*/ 1012825 h 640"/>
                <a:gd name="T60" fmla="*/ 1936750 w 2706"/>
                <a:gd name="T61" fmla="*/ 1016000 h 640"/>
                <a:gd name="T62" fmla="*/ 2082800 w 2706"/>
                <a:gd name="T63" fmla="*/ 1016000 h 640"/>
                <a:gd name="T64" fmla="*/ 2225675 w 2706"/>
                <a:gd name="T65" fmla="*/ 1012825 h 640"/>
                <a:gd name="T66" fmla="*/ 2365375 w 2706"/>
                <a:gd name="T67" fmla="*/ 1009650 h 640"/>
                <a:gd name="T68" fmla="*/ 2498725 w 2706"/>
                <a:gd name="T69" fmla="*/ 1003300 h 640"/>
                <a:gd name="T70" fmla="*/ 2628900 w 2706"/>
                <a:gd name="T71" fmla="*/ 993775 h 640"/>
                <a:gd name="T72" fmla="*/ 2752725 w 2706"/>
                <a:gd name="T73" fmla="*/ 984250 h 640"/>
                <a:gd name="T74" fmla="*/ 2876550 w 2706"/>
                <a:gd name="T75" fmla="*/ 971550 h 640"/>
                <a:gd name="T76" fmla="*/ 2994025 w 2706"/>
                <a:gd name="T77" fmla="*/ 955675 h 640"/>
                <a:gd name="T78" fmla="*/ 3111500 w 2706"/>
                <a:gd name="T79" fmla="*/ 939800 h 640"/>
                <a:gd name="T80" fmla="*/ 3222625 w 2706"/>
                <a:gd name="T81" fmla="*/ 920750 h 640"/>
                <a:gd name="T82" fmla="*/ 3333750 w 2706"/>
                <a:gd name="T83" fmla="*/ 901700 h 640"/>
                <a:gd name="T84" fmla="*/ 3438525 w 2706"/>
                <a:gd name="T85" fmla="*/ 879475 h 640"/>
                <a:gd name="T86" fmla="*/ 3543300 w 2706"/>
                <a:gd name="T87" fmla="*/ 857250 h 640"/>
                <a:gd name="T88" fmla="*/ 3644900 w 2706"/>
                <a:gd name="T89" fmla="*/ 831850 h 640"/>
                <a:gd name="T90" fmla="*/ 3743325 w 2706"/>
                <a:gd name="T91" fmla="*/ 806450 h 640"/>
                <a:gd name="T92" fmla="*/ 3838575 w 2706"/>
                <a:gd name="T93" fmla="*/ 777875 h 640"/>
                <a:gd name="T94" fmla="*/ 3933825 w 2706"/>
                <a:gd name="T95" fmla="*/ 749300 h 640"/>
                <a:gd name="T96" fmla="*/ 4114800 w 2706"/>
                <a:gd name="T97" fmla="*/ 685800 h 640"/>
                <a:gd name="T98" fmla="*/ 4289425 w 2706"/>
                <a:gd name="T99" fmla="*/ 619125 h 640"/>
                <a:gd name="T100" fmla="*/ 4289425 w 2706"/>
                <a:gd name="T101" fmla="*/ 619125 h 640"/>
                <a:gd name="T102" fmla="*/ 4295775 w 2706"/>
                <a:gd name="T103" fmla="*/ 615950 h 640"/>
                <a:gd name="T104" fmla="*/ 4295775 w 2706"/>
                <a:gd name="T105" fmla="*/ 615950 h 640"/>
                <a:gd name="T106" fmla="*/ 4295775 w 2706"/>
                <a:gd name="T107" fmla="*/ 0 h 640"/>
                <a:gd name="T108" fmla="*/ 4295775 w 2706"/>
                <a:gd name="T109" fmla="*/ 0 h 640"/>
                <a:gd name="T110" fmla="*/ 4286250 w 2706"/>
                <a:gd name="T111" fmla="*/ 0 h 640"/>
                <a:gd name="T112" fmla="*/ 428625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endParaRPr lang="en-CA"/>
            </a:p>
          </p:txBody>
        </p:sp>
        <p:sp>
          <p:nvSpPr>
            <p:cNvPr id="7" name="Freeform 18"/>
            <p:cNvSpPr>
              <a:spLocks/>
            </p:cNvSpPr>
            <p:nvPr/>
          </p:nvSpPr>
          <p:spPr bwMode="hidden">
            <a:xfrm>
              <a:off x="-309563" y="4318000"/>
              <a:ext cx="8280401" cy="1209675"/>
            </a:xfrm>
            <a:custGeom>
              <a:avLst/>
              <a:gdLst>
                <a:gd name="T0" fmla="*/ 8280401 w 5216"/>
                <a:gd name="T1" fmla="*/ 1133475 h 762"/>
                <a:gd name="T2" fmla="*/ 7912101 w 5216"/>
                <a:gd name="T3" fmla="*/ 1089025 h 762"/>
                <a:gd name="T4" fmla="*/ 7108826 w 5216"/>
                <a:gd name="T5" fmla="*/ 968375 h 762"/>
                <a:gd name="T6" fmla="*/ 6213476 w 5216"/>
                <a:gd name="T7" fmla="*/ 806450 h 762"/>
                <a:gd name="T8" fmla="*/ 5216526 w 5216"/>
                <a:gd name="T9" fmla="*/ 593725 h 762"/>
                <a:gd name="T10" fmla="*/ 4676776 w 5216"/>
                <a:gd name="T11" fmla="*/ 469900 h 762"/>
                <a:gd name="T12" fmla="*/ 4257676 w 5216"/>
                <a:gd name="T13" fmla="*/ 374650 h 762"/>
                <a:gd name="T14" fmla="*/ 3857625 w 5216"/>
                <a:gd name="T15" fmla="*/ 292100 h 762"/>
                <a:gd name="T16" fmla="*/ 3476625 w 5216"/>
                <a:gd name="T17" fmla="*/ 222250 h 762"/>
                <a:gd name="T18" fmla="*/ 3111500 w 5216"/>
                <a:gd name="T19" fmla="*/ 161925 h 762"/>
                <a:gd name="T20" fmla="*/ 2762250 w 5216"/>
                <a:gd name="T21" fmla="*/ 114300 h 762"/>
                <a:gd name="T22" fmla="*/ 2117725 w 5216"/>
                <a:gd name="T23" fmla="*/ 44450 h 762"/>
                <a:gd name="T24" fmla="*/ 1539875 w 5216"/>
                <a:gd name="T25" fmla="*/ 6350 h 762"/>
                <a:gd name="T26" fmla="*/ 1022350 w 5216"/>
                <a:gd name="T27" fmla="*/ 0 h 762"/>
                <a:gd name="T28" fmla="*/ 568325 w 5216"/>
                <a:gd name="T29" fmla="*/ 15875 h 762"/>
                <a:gd name="T30" fmla="*/ 174625 w 5216"/>
                <a:gd name="T31" fmla="*/ 50800 h 762"/>
                <a:gd name="T32" fmla="*/ 0 w 5216"/>
                <a:gd name="T33" fmla="*/ 76200 h 762"/>
                <a:gd name="T34" fmla="*/ 498475 w 5216"/>
                <a:gd name="T35" fmla="*/ 136525 h 762"/>
                <a:gd name="T36" fmla="*/ 1035050 w 5216"/>
                <a:gd name="T37" fmla="*/ 222250 h 762"/>
                <a:gd name="T38" fmla="*/ 1609725 w 5216"/>
                <a:gd name="T39" fmla="*/ 333375 h 762"/>
                <a:gd name="T40" fmla="*/ 2225675 w 5216"/>
                <a:gd name="T41" fmla="*/ 469900 h 762"/>
                <a:gd name="T42" fmla="*/ 2787650 w 5216"/>
                <a:gd name="T43" fmla="*/ 600075 h 762"/>
                <a:gd name="T44" fmla="*/ 3822700 w 5216"/>
                <a:gd name="T45" fmla="*/ 819150 h 762"/>
                <a:gd name="T46" fmla="*/ 4298951 w 5216"/>
                <a:gd name="T47" fmla="*/ 908050 h 762"/>
                <a:gd name="T48" fmla="*/ 4749801 w 5216"/>
                <a:gd name="T49" fmla="*/ 984250 h 762"/>
                <a:gd name="T50" fmla="*/ 5175251 w 5216"/>
                <a:gd name="T51" fmla="*/ 1050925 h 762"/>
                <a:gd name="T52" fmla="*/ 5575301 w 5216"/>
                <a:gd name="T53" fmla="*/ 1101725 h 762"/>
                <a:gd name="T54" fmla="*/ 5953126 w 5216"/>
                <a:gd name="T55" fmla="*/ 1146175 h 762"/>
                <a:gd name="T56" fmla="*/ 6308726 w 5216"/>
                <a:gd name="T57" fmla="*/ 1174750 h 762"/>
                <a:gd name="T58" fmla="*/ 6642101 w 5216"/>
                <a:gd name="T59" fmla="*/ 1196975 h 762"/>
                <a:gd name="T60" fmla="*/ 6959601 w 5216"/>
                <a:gd name="T61" fmla="*/ 1209675 h 762"/>
                <a:gd name="T62" fmla="*/ 7254876 w 5216"/>
                <a:gd name="T63" fmla="*/ 1209675 h 762"/>
                <a:gd name="T64" fmla="*/ 7534276 w 5216"/>
                <a:gd name="T65" fmla="*/ 1203325 h 762"/>
                <a:gd name="T66" fmla="*/ 7797801 w 5216"/>
                <a:gd name="T67" fmla="*/ 1187450 h 762"/>
                <a:gd name="T68" fmla="*/ 8045451 w 5216"/>
                <a:gd name="T69" fmla="*/ 1162050 h 762"/>
                <a:gd name="T70" fmla="*/ 8280401 w 5216"/>
                <a:gd name="T71" fmla="*/ 1133475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endParaRPr lang="en-CA"/>
            </a:p>
          </p:txBody>
        </p:sp>
        <p:sp>
          <p:nvSpPr>
            <p:cNvPr id="8" name="Freeform 22"/>
            <p:cNvSpPr>
              <a:spLocks/>
            </p:cNvSpPr>
            <p:nvPr/>
          </p:nvSpPr>
          <p:spPr bwMode="hidden">
            <a:xfrm>
              <a:off x="3175" y="4335463"/>
              <a:ext cx="8166100" cy="1101725"/>
            </a:xfrm>
            <a:custGeom>
              <a:avLst/>
              <a:gdLst>
                <a:gd name="T0" fmla="*/ 0 w 5144"/>
                <a:gd name="T1" fmla="*/ 111125 h 694"/>
                <a:gd name="T2" fmla="*/ 0 w 5144"/>
                <a:gd name="T3" fmla="*/ 111125 h 694"/>
                <a:gd name="T4" fmla="*/ 28575 w 5144"/>
                <a:gd name="T5" fmla="*/ 104775 h 694"/>
                <a:gd name="T6" fmla="*/ 114300 w 5144"/>
                <a:gd name="T7" fmla="*/ 88900 h 694"/>
                <a:gd name="T8" fmla="*/ 260350 w 5144"/>
                <a:gd name="T9" fmla="*/ 66675 h 694"/>
                <a:gd name="T10" fmla="*/ 355600 w 5144"/>
                <a:gd name="T11" fmla="*/ 53975 h 694"/>
                <a:gd name="T12" fmla="*/ 466725 w 5144"/>
                <a:gd name="T13" fmla="*/ 41275 h 694"/>
                <a:gd name="T14" fmla="*/ 590550 w 5144"/>
                <a:gd name="T15" fmla="*/ 31750 h 694"/>
                <a:gd name="T16" fmla="*/ 733425 w 5144"/>
                <a:gd name="T17" fmla="*/ 22225 h 694"/>
                <a:gd name="T18" fmla="*/ 889000 w 5144"/>
                <a:gd name="T19" fmla="*/ 12700 h 694"/>
                <a:gd name="T20" fmla="*/ 1063625 w 5144"/>
                <a:gd name="T21" fmla="*/ 6350 h 694"/>
                <a:gd name="T22" fmla="*/ 1254125 w 5144"/>
                <a:gd name="T23" fmla="*/ 3175 h 694"/>
                <a:gd name="T24" fmla="*/ 1460500 w 5144"/>
                <a:gd name="T25" fmla="*/ 0 h 694"/>
                <a:gd name="T26" fmla="*/ 1682750 w 5144"/>
                <a:gd name="T27" fmla="*/ 3175 h 694"/>
                <a:gd name="T28" fmla="*/ 1920875 w 5144"/>
                <a:gd name="T29" fmla="*/ 9525 h 694"/>
                <a:gd name="T30" fmla="*/ 2178050 w 5144"/>
                <a:gd name="T31" fmla="*/ 22225 h 694"/>
                <a:gd name="T32" fmla="*/ 2451100 w 5144"/>
                <a:gd name="T33" fmla="*/ 38100 h 694"/>
                <a:gd name="T34" fmla="*/ 2740025 w 5144"/>
                <a:gd name="T35" fmla="*/ 63500 h 694"/>
                <a:gd name="T36" fmla="*/ 3048000 w 5144"/>
                <a:gd name="T37" fmla="*/ 92075 h 694"/>
                <a:gd name="T38" fmla="*/ 3375025 w 5144"/>
                <a:gd name="T39" fmla="*/ 127000 h 694"/>
                <a:gd name="T40" fmla="*/ 3717925 w 5144"/>
                <a:gd name="T41" fmla="*/ 168275 h 694"/>
                <a:gd name="T42" fmla="*/ 4079875 w 5144"/>
                <a:gd name="T43" fmla="*/ 219075 h 694"/>
                <a:gd name="T44" fmla="*/ 4457700 w 5144"/>
                <a:gd name="T45" fmla="*/ 276225 h 694"/>
                <a:gd name="T46" fmla="*/ 4854575 w 5144"/>
                <a:gd name="T47" fmla="*/ 342900 h 694"/>
                <a:gd name="T48" fmla="*/ 5270500 w 5144"/>
                <a:gd name="T49" fmla="*/ 422275 h 694"/>
                <a:gd name="T50" fmla="*/ 5705475 w 5144"/>
                <a:gd name="T51" fmla="*/ 508000 h 694"/>
                <a:gd name="T52" fmla="*/ 6159500 w 5144"/>
                <a:gd name="T53" fmla="*/ 603250 h 694"/>
                <a:gd name="T54" fmla="*/ 6632575 w 5144"/>
                <a:gd name="T55" fmla="*/ 711200 h 694"/>
                <a:gd name="T56" fmla="*/ 7124700 w 5144"/>
                <a:gd name="T57" fmla="*/ 828675 h 694"/>
                <a:gd name="T58" fmla="*/ 7635875 w 5144"/>
                <a:gd name="T59" fmla="*/ 958850 h 694"/>
                <a:gd name="T60" fmla="*/ 8166100 w 5144"/>
                <a:gd name="T61" fmla="*/ 1101725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endParaRPr lang="en-CA"/>
            </a:p>
          </p:txBody>
        </p:sp>
        <p:sp>
          <p:nvSpPr>
            <p:cNvPr id="9" name="Freeform 26"/>
            <p:cNvSpPr>
              <a:spLocks/>
            </p:cNvSpPr>
            <p:nvPr/>
          </p:nvSpPr>
          <p:spPr bwMode="hidden">
            <a:xfrm>
              <a:off x="4156075" y="4316413"/>
              <a:ext cx="4940300" cy="927100"/>
            </a:xfrm>
            <a:custGeom>
              <a:avLst/>
              <a:gdLst>
                <a:gd name="T0" fmla="*/ 0 w 3112"/>
                <a:gd name="T1" fmla="*/ 927100 h 584"/>
                <a:gd name="T2" fmla="*/ 0 w 3112"/>
                <a:gd name="T3" fmla="*/ 927100 h 584"/>
                <a:gd name="T4" fmla="*/ 142875 w 3112"/>
                <a:gd name="T5" fmla="*/ 889000 h 584"/>
                <a:gd name="T6" fmla="*/ 533400 w 3112"/>
                <a:gd name="T7" fmla="*/ 790575 h 584"/>
                <a:gd name="T8" fmla="*/ 803275 w 3112"/>
                <a:gd name="T9" fmla="*/ 723900 h 584"/>
                <a:gd name="T10" fmla="*/ 1114425 w 3112"/>
                <a:gd name="T11" fmla="*/ 650875 h 584"/>
                <a:gd name="T12" fmla="*/ 1460500 w 3112"/>
                <a:gd name="T13" fmla="*/ 571500 h 584"/>
                <a:gd name="T14" fmla="*/ 1831975 w 3112"/>
                <a:gd name="T15" fmla="*/ 485775 h 584"/>
                <a:gd name="T16" fmla="*/ 2225675 w 3112"/>
                <a:gd name="T17" fmla="*/ 403225 h 584"/>
                <a:gd name="T18" fmla="*/ 2628900 w 3112"/>
                <a:gd name="T19" fmla="*/ 320675 h 584"/>
                <a:gd name="T20" fmla="*/ 3041650 w 3112"/>
                <a:gd name="T21" fmla="*/ 244475 h 584"/>
                <a:gd name="T22" fmla="*/ 3451225 w 3112"/>
                <a:gd name="T23" fmla="*/ 171450 h 584"/>
                <a:gd name="T24" fmla="*/ 3654425 w 3112"/>
                <a:gd name="T25" fmla="*/ 139700 h 584"/>
                <a:gd name="T26" fmla="*/ 3851275 w 3112"/>
                <a:gd name="T27" fmla="*/ 107950 h 584"/>
                <a:gd name="T28" fmla="*/ 4048125 w 3112"/>
                <a:gd name="T29" fmla="*/ 82550 h 584"/>
                <a:gd name="T30" fmla="*/ 4238625 w 3112"/>
                <a:gd name="T31" fmla="*/ 57150 h 584"/>
                <a:gd name="T32" fmla="*/ 4425950 w 3112"/>
                <a:gd name="T33" fmla="*/ 38100 h 584"/>
                <a:gd name="T34" fmla="*/ 4603750 w 3112"/>
                <a:gd name="T35" fmla="*/ 22225 h 584"/>
                <a:gd name="T36" fmla="*/ 4775200 w 3112"/>
                <a:gd name="T37" fmla="*/ 9525 h 584"/>
                <a:gd name="T38" fmla="*/ 4940300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endParaRPr lang="en-CA"/>
            </a:p>
          </p:txBody>
        </p:sp>
        <p:sp useBgFill="1">
          <p:nvSpPr>
            <p:cNvPr id="10" name="Freeform 25"/>
            <p:cNvSpPr>
              <a:spLocks/>
            </p:cNvSpPr>
            <p:nvPr/>
          </p:nvSpPr>
          <p:spPr bwMode="hidden">
            <a:xfrm>
              <a:off x="-3905250" y="4294188"/>
              <a:ext cx="13011150" cy="1892300"/>
            </a:xfrm>
            <a:custGeom>
              <a:avLst/>
              <a:gdLst>
                <a:gd name="T0" fmla="*/ 13004800 w 8196"/>
                <a:gd name="T1" fmla="*/ 812800 h 1192"/>
                <a:gd name="T2" fmla="*/ 12763500 w 8196"/>
                <a:gd name="T3" fmla="*/ 904875 h 1192"/>
                <a:gd name="T4" fmla="*/ 12506325 w 8196"/>
                <a:gd name="T5" fmla="*/ 984250 h 1192"/>
                <a:gd name="T6" fmla="*/ 12233275 w 8196"/>
                <a:gd name="T7" fmla="*/ 1057275 h 1192"/>
                <a:gd name="T8" fmla="*/ 11941175 w 8196"/>
                <a:gd name="T9" fmla="*/ 1114425 h 1192"/>
                <a:gd name="T10" fmla="*/ 11623675 w 8196"/>
                <a:gd name="T11" fmla="*/ 1158875 h 1192"/>
                <a:gd name="T12" fmla="*/ 11280775 w 8196"/>
                <a:gd name="T13" fmla="*/ 1190625 h 1192"/>
                <a:gd name="T14" fmla="*/ 10909300 w 8196"/>
                <a:gd name="T15" fmla="*/ 1209675 h 1192"/>
                <a:gd name="T16" fmla="*/ 10506075 w 8196"/>
                <a:gd name="T17" fmla="*/ 1206500 h 1192"/>
                <a:gd name="T18" fmla="*/ 10067925 w 8196"/>
                <a:gd name="T19" fmla="*/ 1190625 h 1192"/>
                <a:gd name="T20" fmla="*/ 9591675 w 8196"/>
                <a:gd name="T21" fmla="*/ 1152525 h 1192"/>
                <a:gd name="T22" fmla="*/ 9074150 w 8196"/>
                <a:gd name="T23" fmla="*/ 1095375 h 1192"/>
                <a:gd name="T24" fmla="*/ 8515350 w 8196"/>
                <a:gd name="T25" fmla="*/ 1019175 h 1192"/>
                <a:gd name="T26" fmla="*/ 7908925 w 8196"/>
                <a:gd name="T27" fmla="*/ 917575 h 1192"/>
                <a:gd name="T28" fmla="*/ 7251700 w 8196"/>
                <a:gd name="T29" fmla="*/ 793750 h 1192"/>
                <a:gd name="T30" fmla="*/ 6543675 w 8196"/>
                <a:gd name="T31" fmla="*/ 644525 h 1192"/>
                <a:gd name="T32" fmla="*/ 5778500 w 8196"/>
                <a:gd name="T33" fmla="*/ 469900 h 1192"/>
                <a:gd name="T34" fmla="*/ 5391150 w 8196"/>
                <a:gd name="T35" fmla="*/ 381000 h 1192"/>
                <a:gd name="T36" fmla="*/ 4657725 w 8196"/>
                <a:gd name="T37" fmla="*/ 234950 h 1192"/>
                <a:gd name="T38" fmla="*/ 3987800 w 8196"/>
                <a:gd name="T39" fmla="*/ 130175 h 1192"/>
                <a:gd name="T40" fmla="*/ 3375025 w 8196"/>
                <a:gd name="T41" fmla="*/ 57150 h 1192"/>
                <a:gd name="T42" fmla="*/ 2819400 w 8196"/>
                <a:gd name="T43" fmla="*/ 15875 h 1192"/>
                <a:gd name="T44" fmla="*/ 2320925 w 8196"/>
                <a:gd name="T45" fmla="*/ 0 h 1192"/>
                <a:gd name="T46" fmla="*/ 1876425 w 8196"/>
                <a:gd name="T47" fmla="*/ 6350 h 1192"/>
                <a:gd name="T48" fmla="*/ 1482725 w 8196"/>
                <a:gd name="T49" fmla="*/ 31750 h 1192"/>
                <a:gd name="T50" fmla="*/ 1136650 w 8196"/>
                <a:gd name="T51" fmla="*/ 69850 h 1192"/>
                <a:gd name="T52" fmla="*/ 841375 w 8196"/>
                <a:gd name="T53" fmla="*/ 117475 h 1192"/>
                <a:gd name="T54" fmla="*/ 593725 w 8196"/>
                <a:gd name="T55" fmla="*/ 171450 h 1192"/>
                <a:gd name="T56" fmla="*/ 393700 w 8196"/>
                <a:gd name="T57" fmla="*/ 228600 h 1192"/>
                <a:gd name="T58" fmla="*/ 234950 w 8196"/>
                <a:gd name="T59" fmla="*/ 279400 h 1192"/>
                <a:gd name="T60" fmla="*/ 76200 w 8196"/>
                <a:gd name="T61" fmla="*/ 342900 h 1192"/>
                <a:gd name="T62" fmla="*/ 0 w 8196"/>
                <a:gd name="T63" fmla="*/ 381000 h 1192"/>
                <a:gd name="T64" fmla="*/ 13004800 w 8196"/>
                <a:gd name="T65" fmla="*/ 1892300 h 1192"/>
                <a:gd name="T66" fmla="*/ 13011150 w 8196"/>
                <a:gd name="T67" fmla="*/ 1882775 h 1192"/>
                <a:gd name="T68" fmla="*/ 13011150 w 8196"/>
                <a:gd name="T69" fmla="*/ 809625 h 1192"/>
                <a:gd name="T70" fmla="*/ 13004800 w 8196"/>
                <a:gd name="T71" fmla="*/ 812800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endParaRPr lang="en-CA"/>
            </a:p>
          </p:txBody>
        </p:sp>
      </p:grpSp>
      <p:sp>
        <p:nvSpPr>
          <p:cNvPr id="2" name="Vertical Title 1"/>
          <p:cNvSpPr>
            <a:spLocks noGrp="1"/>
          </p:cNvSpPr>
          <p:nvPr>
            <p:ph type="title" orient="vert"/>
          </p:nvPr>
        </p:nvSpPr>
        <p:spPr>
          <a:xfrm>
            <a:off x="6629400" y="1447800"/>
            <a:ext cx="2057400" cy="4487333"/>
          </a:xfrm>
        </p:spPr>
        <p:txBody>
          <a:bodyPr vert="eaVert"/>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Date Placeholder 3"/>
          <p:cNvSpPr>
            <a:spLocks noGrp="1"/>
          </p:cNvSpPr>
          <p:nvPr>
            <p:ph type="dt" sz="half" idx="10"/>
          </p:nvPr>
        </p:nvSpPr>
        <p:spPr/>
        <p:txBody>
          <a:bodyPr/>
          <a:lstStyle>
            <a:lvl1pPr>
              <a:defRPr/>
            </a:lvl1pPr>
          </a:lstStyle>
          <a:p>
            <a:pPr>
              <a:defRPr/>
            </a:pPr>
            <a:fld id="{2D30F25A-DF0E-4CA6-8A9F-C0049B3705B4}" type="datetimeFigureOut">
              <a:rPr lang="en-US"/>
              <a:pPr>
                <a:defRPr/>
              </a:pPr>
              <a:t>6/10/2014</a:t>
            </a:fld>
            <a:endParaRPr lang="en-CA"/>
          </a:p>
        </p:txBody>
      </p:sp>
      <p:sp>
        <p:nvSpPr>
          <p:cNvPr id="12" name="Footer Placeholder 4"/>
          <p:cNvSpPr>
            <a:spLocks noGrp="1"/>
          </p:cNvSpPr>
          <p:nvPr>
            <p:ph type="ftr" sz="quarter" idx="11"/>
          </p:nvPr>
        </p:nvSpPr>
        <p:spPr/>
        <p:txBody>
          <a:bodyPr/>
          <a:lstStyle>
            <a:lvl1pPr>
              <a:defRPr/>
            </a:lvl1pPr>
          </a:lstStyle>
          <a:p>
            <a:pPr>
              <a:defRPr/>
            </a:pPr>
            <a:endParaRPr lang="en-CA"/>
          </a:p>
        </p:txBody>
      </p:sp>
      <p:sp>
        <p:nvSpPr>
          <p:cNvPr id="13" name="Slide Number Placeholder 5"/>
          <p:cNvSpPr>
            <a:spLocks noGrp="1"/>
          </p:cNvSpPr>
          <p:nvPr>
            <p:ph type="sldNum" sz="quarter" idx="12"/>
          </p:nvPr>
        </p:nvSpPr>
        <p:spPr/>
        <p:txBody>
          <a:bodyPr/>
          <a:lstStyle>
            <a:lvl1pPr>
              <a:defRPr/>
            </a:lvl1pPr>
          </a:lstStyle>
          <a:p>
            <a:pPr>
              <a:defRPr/>
            </a:pPr>
            <a:fld id="{3AB14A18-3618-4B40-A202-2170719DBC50}" type="slidenum">
              <a:rPr lang="en-CA"/>
              <a:pPr>
                <a:defRPr/>
              </a:pPr>
              <a:t>‹#›</a:t>
            </a:fld>
            <a:endParaRPr lang="en-CA"/>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
        <p:nvSpPr>
          <p:cNvPr id="4" name="Date Placeholder 3"/>
          <p:cNvSpPr>
            <a:spLocks noGrp="1"/>
          </p:cNvSpPr>
          <p:nvPr>
            <p:ph type="dt" sz="half" idx="10"/>
          </p:nvPr>
        </p:nvSpPr>
        <p:spPr/>
        <p:txBody>
          <a:bodyPr/>
          <a:lstStyle>
            <a:lvl1pPr>
              <a:defRPr/>
            </a:lvl1pPr>
          </a:lstStyle>
          <a:p>
            <a:pPr>
              <a:defRPr/>
            </a:pPr>
            <a:fld id="{30A292EF-63BF-422D-A126-712669A1CD6B}" type="datetimeFigureOut">
              <a:rPr lang="en-US"/>
              <a:pPr>
                <a:defRPr/>
              </a:pPr>
              <a:t>6/10/2014</a:t>
            </a:fld>
            <a:endParaRPr lang="en-CA"/>
          </a:p>
        </p:txBody>
      </p:sp>
      <p:sp>
        <p:nvSpPr>
          <p:cNvPr id="5" name="Footer Placeholder 4"/>
          <p:cNvSpPr>
            <a:spLocks noGrp="1"/>
          </p:cNvSpPr>
          <p:nvPr>
            <p:ph type="ftr" sz="quarter" idx="11"/>
          </p:nvPr>
        </p:nvSpPr>
        <p:spPr/>
        <p:txBody>
          <a:bodyPr/>
          <a:lstStyle>
            <a:lvl1pPr>
              <a:defRPr/>
            </a:lvl1pPr>
          </a:lstStyle>
          <a:p>
            <a:pPr>
              <a:defRPr/>
            </a:pPr>
            <a:endParaRPr lang="en-CA"/>
          </a:p>
        </p:txBody>
      </p:sp>
      <p:sp>
        <p:nvSpPr>
          <p:cNvPr id="6" name="Slide Number Placeholder 5"/>
          <p:cNvSpPr>
            <a:spLocks noGrp="1"/>
          </p:cNvSpPr>
          <p:nvPr>
            <p:ph type="sldNum" sz="quarter" idx="12"/>
          </p:nvPr>
        </p:nvSpPr>
        <p:spPr/>
        <p:txBody>
          <a:bodyPr/>
          <a:lstStyle>
            <a:lvl1pPr>
              <a:defRPr/>
            </a:lvl1pPr>
          </a:lstStyle>
          <a:p>
            <a:pPr>
              <a:defRPr/>
            </a:pPr>
            <a:fld id="{B62BF709-33A5-40F6-81E9-9D49A04BF3FB}" type="slidenum">
              <a:rPr lang="en-CA"/>
              <a:pPr>
                <a:defRPr/>
              </a:pPr>
              <a:t>‹#›</a:t>
            </a:fld>
            <a:endParaRPr lang="en-CA"/>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ounded Rectangle 3"/>
          <p:cNvSpPr/>
          <p:nvPr/>
        </p:nvSpPr>
        <p:spPr>
          <a:xfrm>
            <a:off x="228600" y="228600"/>
            <a:ext cx="8696325" cy="473710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Freeform 14"/>
          <p:cNvSpPr>
            <a:spLocks/>
          </p:cNvSpPr>
          <p:nvPr/>
        </p:nvSpPr>
        <p:spPr bwMode="hidden">
          <a:xfrm>
            <a:off x="6046788" y="4203700"/>
            <a:ext cx="2876550" cy="714375"/>
          </a:xfrm>
          <a:custGeom>
            <a:avLst/>
            <a:gdLst>
              <a:gd name="T0" fmla="*/ 2870172 w 2706"/>
              <a:gd name="T1" fmla="*/ 0 h 640"/>
              <a:gd name="T2" fmla="*/ 2870172 w 2706"/>
              <a:gd name="T3" fmla="*/ 0 h 640"/>
              <a:gd name="T4" fmla="*/ 2748987 w 2706"/>
              <a:gd name="T5" fmla="*/ 20092 h 640"/>
              <a:gd name="T6" fmla="*/ 2625676 w 2706"/>
              <a:gd name="T7" fmla="*/ 42416 h 640"/>
              <a:gd name="T8" fmla="*/ 2500239 w 2706"/>
              <a:gd name="T9" fmla="*/ 66973 h 640"/>
              <a:gd name="T10" fmla="*/ 2370549 w 2706"/>
              <a:gd name="T11" fmla="*/ 91529 h 640"/>
              <a:gd name="T12" fmla="*/ 2238734 w 2706"/>
              <a:gd name="T13" fmla="*/ 120551 h 640"/>
              <a:gd name="T14" fmla="*/ 2102667 w 2706"/>
              <a:gd name="T15" fmla="*/ 149572 h 640"/>
              <a:gd name="T16" fmla="*/ 1964473 w 2706"/>
              <a:gd name="T17" fmla="*/ 183059 h 640"/>
              <a:gd name="T18" fmla="*/ 1822028 w 2706"/>
              <a:gd name="T19" fmla="*/ 216545 h 640"/>
              <a:gd name="T20" fmla="*/ 1822028 w 2706"/>
              <a:gd name="T21" fmla="*/ 216545 h 640"/>
              <a:gd name="T22" fmla="*/ 1564775 w 2706"/>
              <a:gd name="T23" fmla="*/ 281285 h 640"/>
              <a:gd name="T24" fmla="*/ 1313901 w 2706"/>
              <a:gd name="T25" fmla="*/ 339328 h 640"/>
              <a:gd name="T26" fmla="*/ 1073657 w 2706"/>
              <a:gd name="T27" fmla="*/ 392906 h 640"/>
              <a:gd name="T28" fmla="*/ 841917 w 2706"/>
              <a:gd name="T29" fmla="*/ 444252 h 640"/>
              <a:gd name="T30" fmla="*/ 620808 w 2706"/>
              <a:gd name="T31" fmla="*/ 488900 h 640"/>
              <a:gd name="T32" fmla="*/ 406076 w 2706"/>
              <a:gd name="T33" fmla="*/ 529084 h 640"/>
              <a:gd name="T34" fmla="*/ 199849 w 2706"/>
              <a:gd name="T35" fmla="*/ 567035 h 640"/>
              <a:gd name="T36" fmla="*/ 0 w 2706"/>
              <a:gd name="T37" fmla="*/ 600521 h 640"/>
              <a:gd name="T38" fmla="*/ 0 w 2706"/>
              <a:gd name="T39" fmla="*/ 600521 h 640"/>
              <a:gd name="T40" fmla="*/ 138193 w 2706"/>
              <a:gd name="T41" fmla="*/ 620613 h 640"/>
              <a:gd name="T42" fmla="*/ 270009 w 2706"/>
              <a:gd name="T43" fmla="*/ 638473 h 640"/>
              <a:gd name="T44" fmla="*/ 397572 w 2706"/>
              <a:gd name="T45" fmla="*/ 654100 h 640"/>
              <a:gd name="T46" fmla="*/ 523009 w 2706"/>
              <a:gd name="T47" fmla="*/ 667494 h 640"/>
              <a:gd name="T48" fmla="*/ 644194 w 2706"/>
              <a:gd name="T49" fmla="*/ 680889 h 640"/>
              <a:gd name="T50" fmla="*/ 761127 w 2706"/>
              <a:gd name="T51" fmla="*/ 689818 h 640"/>
              <a:gd name="T52" fmla="*/ 873808 w 2706"/>
              <a:gd name="T53" fmla="*/ 698748 h 640"/>
              <a:gd name="T54" fmla="*/ 984363 w 2706"/>
              <a:gd name="T55" fmla="*/ 705445 h 640"/>
              <a:gd name="T56" fmla="*/ 1092791 w 2706"/>
              <a:gd name="T57" fmla="*/ 709910 h 640"/>
              <a:gd name="T58" fmla="*/ 1196968 w 2706"/>
              <a:gd name="T59" fmla="*/ 712143 h 640"/>
              <a:gd name="T60" fmla="*/ 1296892 w 2706"/>
              <a:gd name="T61" fmla="*/ 714375 h 640"/>
              <a:gd name="T62" fmla="*/ 1394691 w 2706"/>
              <a:gd name="T63" fmla="*/ 714375 h 640"/>
              <a:gd name="T64" fmla="*/ 1490363 w 2706"/>
              <a:gd name="T65" fmla="*/ 712143 h 640"/>
              <a:gd name="T66" fmla="*/ 1583910 w 2706"/>
              <a:gd name="T67" fmla="*/ 709910 h 640"/>
              <a:gd name="T68" fmla="*/ 1673204 w 2706"/>
              <a:gd name="T69" fmla="*/ 705445 h 640"/>
              <a:gd name="T70" fmla="*/ 1760372 w 2706"/>
              <a:gd name="T71" fmla="*/ 698748 h 640"/>
              <a:gd name="T72" fmla="*/ 1843288 w 2706"/>
              <a:gd name="T73" fmla="*/ 692051 h 640"/>
              <a:gd name="T74" fmla="*/ 1926204 w 2706"/>
              <a:gd name="T75" fmla="*/ 683121 h 640"/>
              <a:gd name="T76" fmla="*/ 2004868 w 2706"/>
              <a:gd name="T77" fmla="*/ 671959 h 640"/>
              <a:gd name="T78" fmla="*/ 2083532 w 2706"/>
              <a:gd name="T79" fmla="*/ 660797 h 640"/>
              <a:gd name="T80" fmla="*/ 2157944 w 2706"/>
              <a:gd name="T81" fmla="*/ 647402 h 640"/>
              <a:gd name="T82" fmla="*/ 2232356 w 2706"/>
              <a:gd name="T83" fmla="*/ 634008 h 640"/>
              <a:gd name="T84" fmla="*/ 2302516 w 2706"/>
              <a:gd name="T85" fmla="*/ 618381 h 640"/>
              <a:gd name="T86" fmla="*/ 2372675 w 2706"/>
              <a:gd name="T87" fmla="*/ 602754 h 640"/>
              <a:gd name="T88" fmla="*/ 2440709 w 2706"/>
              <a:gd name="T89" fmla="*/ 584895 h 640"/>
              <a:gd name="T90" fmla="*/ 2506617 w 2706"/>
              <a:gd name="T91" fmla="*/ 567035 h 640"/>
              <a:gd name="T92" fmla="*/ 2570398 w 2706"/>
              <a:gd name="T93" fmla="*/ 546943 h 640"/>
              <a:gd name="T94" fmla="*/ 2634180 w 2706"/>
              <a:gd name="T95" fmla="*/ 526852 h 640"/>
              <a:gd name="T96" fmla="*/ 2755365 w 2706"/>
              <a:gd name="T97" fmla="*/ 482203 h 640"/>
              <a:gd name="T98" fmla="*/ 2872298 w 2706"/>
              <a:gd name="T99" fmla="*/ 435322 h 640"/>
              <a:gd name="T100" fmla="*/ 2872298 w 2706"/>
              <a:gd name="T101" fmla="*/ 435322 h 640"/>
              <a:gd name="T102" fmla="*/ 2876550 w 2706"/>
              <a:gd name="T103" fmla="*/ 433090 h 640"/>
              <a:gd name="T104" fmla="*/ 2876550 w 2706"/>
              <a:gd name="T105" fmla="*/ 433090 h 640"/>
              <a:gd name="T106" fmla="*/ 2876550 w 2706"/>
              <a:gd name="T107" fmla="*/ 0 h 640"/>
              <a:gd name="T108" fmla="*/ 2876550 w 2706"/>
              <a:gd name="T109" fmla="*/ 0 h 640"/>
              <a:gd name="T110" fmla="*/ 2870172 w 2706"/>
              <a:gd name="T111" fmla="*/ 0 h 640"/>
              <a:gd name="T112" fmla="*/ 2870172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endParaRPr lang="en-CA"/>
          </a:p>
        </p:txBody>
      </p:sp>
      <p:sp>
        <p:nvSpPr>
          <p:cNvPr id="6" name="Freeform 18"/>
          <p:cNvSpPr>
            <a:spLocks/>
          </p:cNvSpPr>
          <p:nvPr/>
        </p:nvSpPr>
        <p:spPr bwMode="hidden">
          <a:xfrm>
            <a:off x="2619375" y="4075113"/>
            <a:ext cx="5545138" cy="850900"/>
          </a:xfrm>
          <a:custGeom>
            <a:avLst/>
            <a:gdLst>
              <a:gd name="T0" fmla="*/ 5545138 w 5216"/>
              <a:gd name="T1" fmla="*/ 797300 h 762"/>
              <a:gd name="T2" fmla="*/ 5298498 w 5216"/>
              <a:gd name="T3" fmla="*/ 766033 h 762"/>
              <a:gd name="T4" fmla="*/ 4760569 w 5216"/>
              <a:gd name="T5" fmla="*/ 681167 h 762"/>
              <a:gd name="T6" fmla="*/ 4160980 w 5216"/>
              <a:gd name="T7" fmla="*/ 567267 h 762"/>
              <a:gd name="T8" fmla="*/ 3493352 w 5216"/>
              <a:gd name="T9" fmla="*/ 417633 h 762"/>
              <a:gd name="T10" fmla="*/ 3131897 w 5216"/>
              <a:gd name="T11" fmla="*/ 330533 h 762"/>
              <a:gd name="T12" fmla="*/ 2851239 w 5216"/>
              <a:gd name="T13" fmla="*/ 263533 h 762"/>
              <a:gd name="T14" fmla="*/ 2583337 w 5216"/>
              <a:gd name="T15" fmla="*/ 205467 h 762"/>
              <a:gd name="T16" fmla="*/ 2328193 w 5216"/>
              <a:gd name="T17" fmla="*/ 156333 h 762"/>
              <a:gd name="T18" fmla="*/ 2083679 w 5216"/>
              <a:gd name="T19" fmla="*/ 113900 h 762"/>
              <a:gd name="T20" fmla="*/ 1849797 w 5216"/>
              <a:gd name="T21" fmla="*/ 80400 h 762"/>
              <a:gd name="T22" fmla="*/ 1418178 w 5216"/>
              <a:gd name="T23" fmla="*/ 31267 h 762"/>
              <a:gd name="T24" fmla="*/ 1031209 w 5216"/>
              <a:gd name="T25" fmla="*/ 4467 h 762"/>
              <a:gd name="T26" fmla="*/ 684637 w 5216"/>
              <a:gd name="T27" fmla="*/ 0 h 762"/>
              <a:gd name="T28" fmla="*/ 380590 w 5216"/>
              <a:gd name="T29" fmla="*/ 11167 h 762"/>
              <a:gd name="T30" fmla="*/ 116941 w 5216"/>
              <a:gd name="T31" fmla="*/ 35733 h 762"/>
              <a:gd name="T32" fmla="*/ 0 w 5216"/>
              <a:gd name="T33" fmla="*/ 53600 h 762"/>
              <a:gd name="T34" fmla="*/ 333814 w 5216"/>
              <a:gd name="T35" fmla="*/ 96033 h 762"/>
              <a:gd name="T36" fmla="*/ 693142 w 5216"/>
              <a:gd name="T37" fmla="*/ 156333 h 762"/>
              <a:gd name="T38" fmla="*/ 1077985 w 5216"/>
              <a:gd name="T39" fmla="*/ 234500 h 762"/>
              <a:gd name="T40" fmla="*/ 1490468 w 5216"/>
              <a:gd name="T41" fmla="*/ 330533 h 762"/>
              <a:gd name="T42" fmla="*/ 1866806 w 5216"/>
              <a:gd name="T43" fmla="*/ 422100 h 762"/>
              <a:gd name="T44" fmla="*/ 2559949 w 5216"/>
              <a:gd name="T45" fmla="*/ 576200 h 762"/>
              <a:gd name="T46" fmla="*/ 2878879 w 5216"/>
              <a:gd name="T47" fmla="*/ 638733 h 762"/>
              <a:gd name="T48" fmla="*/ 3180800 w 5216"/>
              <a:gd name="T49" fmla="*/ 692333 h 762"/>
              <a:gd name="T50" fmla="*/ 3465711 w 5216"/>
              <a:gd name="T51" fmla="*/ 739233 h 762"/>
              <a:gd name="T52" fmla="*/ 3733613 w 5216"/>
              <a:gd name="T53" fmla="*/ 774967 h 762"/>
              <a:gd name="T54" fmla="*/ 3986631 w 5216"/>
              <a:gd name="T55" fmla="*/ 806233 h 762"/>
              <a:gd name="T56" fmla="*/ 4224766 w 5216"/>
              <a:gd name="T57" fmla="*/ 826333 h 762"/>
              <a:gd name="T58" fmla="*/ 4448017 w 5216"/>
              <a:gd name="T59" fmla="*/ 841967 h 762"/>
              <a:gd name="T60" fmla="*/ 4660637 w 5216"/>
              <a:gd name="T61" fmla="*/ 850900 h 762"/>
              <a:gd name="T62" fmla="*/ 4858374 w 5216"/>
              <a:gd name="T63" fmla="*/ 850900 h 762"/>
              <a:gd name="T64" fmla="*/ 5045480 w 5216"/>
              <a:gd name="T65" fmla="*/ 846433 h 762"/>
              <a:gd name="T66" fmla="*/ 5221955 w 5216"/>
              <a:gd name="T67" fmla="*/ 835267 h 762"/>
              <a:gd name="T68" fmla="*/ 5387799 w 5216"/>
              <a:gd name="T69" fmla="*/ 817400 h 762"/>
              <a:gd name="T70" fmla="*/ 5545138 w 5216"/>
              <a:gd name="T71" fmla="*/ 797300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endParaRPr lang="en-CA"/>
          </a:p>
        </p:txBody>
      </p:sp>
      <p:sp>
        <p:nvSpPr>
          <p:cNvPr id="7" name="Freeform 22"/>
          <p:cNvSpPr>
            <a:spLocks/>
          </p:cNvSpPr>
          <p:nvPr/>
        </p:nvSpPr>
        <p:spPr bwMode="hidden">
          <a:xfrm>
            <a:off x="2828925" y="4087813"/>
            <a:ext cx="5467350" cy="774700"/>
          </a:xfrm>
          <a:custGeom>
            <a:avLst/>
            <a:gdLst>
              <a:gd name="T0" fmla="*/ 0 w 5144"/>
              <a:gd name="T1" fmla="*/ 78140 h 694"/>
              <a:gd name="T2" fmla="*/ 0 w 5144"/>
              <a:gd name="T3" fmla="*/ 78140 h 694"/>
              <a:gd name="T4" fmla="*/ 19131 w 5144"/>
              <a:gd name="T5" fmla="*/ 73675 h 694"/>
              <a:gd name="T6" fmla="*/ 76526 w 5144"/>
              <a:gd name="T7" fmla="*/ 62512 h 694"/>
              <a:gd name="T8" fmla="*/ 174309 w 5144"/>
              <a:gd name="T9" fmla="*/ 46884 h 694"/>
              <a:gd name="T10" fmla="*/ 238081 w 5144"/>
              <a:gd name="T11" fmla="*/ 37954 h 694"/>
              <a:gd name="T12" fmla="*/ 312481 w 5144"/>
              <a:gd name="T13" fmla="*/ 29023 h 694"/>
              <a:gd name="T14" fmla="*/ 395384 w 5144"/>
              <a:gd name="T15" fmla="*/ 22326 h 694"/>
              <a:gd name="T16" fmla="*/ 491041 w 5144"/>
              <a:gd name="T17" fmla="*/ 15628 h 694"/>
              <a:gd name="T18" fmla="*/ 595201 w 5144"/>
              <a:gd name="T19" fmla="*/ 8930 h 694"/>
              <a:gd name="T20" fmla="*/ 712116 w 5144"/>
              <a:gd name="T21" fmla="*/ 4465 h 694"/>
              <a:gd name="T22" fmla="*/ 839659 w 5144"/>
              <a:gd name="T23" fmla="*/ 2233 h 694"/>
              <a:gd name="T24" fmla="*/ 977831 w 5144"/>
              <a:gd name="T25" fmla="*/ 0 h 694"/>
              <a:gd name="T26" fmla="*/ 1126631 w 5144"/>
              <a:gd name="T27" fmla="*/ 2233 h 694"/>
              <a:gd name="T28" fmla="*/ 1286060 w 5144"/>
              <a:gd name="T29" fmla="*/ 6698 h 694"/>
              <a:gd name="T30" fmla="*/ 1458243 w 5144"/>
              <a:gd name="T31" fmla="*/ 15628 h 694"/>
              <a:gd name="T32" fmla="*/ 1641055 w 5144"/>
              <a:gd name="T33" fmla="*/ 26791 h 694"/>
              <a:gd name="T34" fmla="*/ 1834496 w 5144"/>
              <a:gd name="T35" fmla="*/ 44651 h 694"/>
              <a:gd name="T36" fmla="*/ 2040691 w 5144"/>
              <a:gd name="T37" fmla="*/ 64744 h 694"/>
              <a:gd name="T38" fmla="*/ 2259640 w 5144"/>
              <a:gd name="T39" fmla="*/ 89303 h 694"/>
              <a:gd name="T40" fmla="*/ 2489217 w 5144"/>
              <a:gd name="T41" fmla="*/ 118326 h 694"/>
              <a:gd name="T42" fmla="*/ 2731549 w 5144"/>
              <a:gd name="T43" fmla="*/ 154047 h 694"/>
              <a:gd name="T44" fmla="*/ 2984510 w 5144"/>
              <a:gd name="T45" fmla="*/ 194233 h 694"/>
              <a:gd name="T46" fmla="*/ 3250225 w 5144"/>
              <a:gd name="T47" fmla="*/ 241117 h 694"/>
              <a:gd name="T48" fmla="*/ 3528694 w 5144"/>
              <a:gd name="T49" fmla="*/ 296931 h 694"/>
              <a:gd name="T50" fmla="*/ 3819918 w 5144"/>
              <a:gd name="T51" fmla="*/ 357210 h 694"/>
              <a:gd name="T52" fmla="*/ 4123895 w 5144"/>
              <a:gd name="T53" fmla="*/ 424187 h 694"/>
              <a:gd name="T54" fmla="*/ 4440628 w 5144"/>
              <a:gd name="T55" fmla="*/ 500095 h 694"/>
              <a:gd name="T56" fmla="*/ 4770114 w 5144"/>
              <a:gd name="T57" fmla="*/ 582699 h 694"/>
              <a:gd name="T58" fmla="*/ 5112355 w 5144"/>
              <a:gd name="T59" fmla="*/ 674235 h 694"/>
              <a:gd name="T60" fmla="*/ 5467350 w 5144"/>
              <a:gd name="T61" fmla="*/ 774700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endParaRPr lang="en-CA"/>
          </a:p>
        </p:txBody>
      </p:sp>
      <p:sp>
        <p:nvSpPr>
          <p:cNvPr id="8" name="Freeform 26"/>
          <p:cNvSpPr>
            <a:spLocks/>
          </p:cNvSpPr>
          <p:nvPr/>
        </p:nvSpPr>
        <p:spPr bwMode="hidden">
          <a:xfrm>
            <a:off x="5610225" y="4073525"/>
            <a:ext cx="3306763" cy="652463"/>
          </a:xfrm>
          <a:custGeom>
            <a:avLst/>
            <a:gdLst>
              <a:gd name="T0" fmla="*/ 0 w 3112"/>
              <a:gd name="T1" fmla="*/ 652463 h 584"/>
              <a:gd name="T2" fmla="*/ 0 w 3112"/>
              <a:gd name="T3" fmla="*/ 652463 h 584"/>
              <a:gd name="T4" fmla="*/ 95633 w 3112"/>
              <a:gd name="T5" fmla="*/ 625649 h 584"/>
              <a:gd name="T6" fmla="*/ 357028 w 3112"/>
              <a:gd name="T7" fmla="*/ 556381 h 584"/>
              <a:gd name="T8" fmla="*/ 537668 w 3112"/>
              <a:gd name="T9" fmla="*/ 509457 h 584"/>
              <a:gd name="T10" fmla="*/ 745934 w 3112"/>
              <a:gd name="T11" fmla="*/ 458065 h 584"/>
              <a:gd name="T12" fmla="*/ 977578 w 3112"/>
              <a:gd name="T13" fmla="*/ 402203 h 584"/>
              <a:gd name="T14" fmla="*/ 1226223 w 3112"/>
              <a:gd name="T15" fmla="*/ 341873 h 584"/>
              <a:gd name="T16" fmla="*/ 1489743 w 3112"/>
              <a:gd name="T17" fmla="*/ 283777 h 584"/>
              <a:gd name="T18" fmla="*/ 1759640 w 3112"/>
              <a:gd name="T19" fmla="*/ 225681 h 584"/>
              <a:gd name="T20" fmla="*/ 2035912 w 3112"/>
              <a:gd name="T21" fmla="*/ 172054 h 584"/>
              <a:gd name="T22" fmla="*/ 2310059 w 3112"/>
              <a:gd name="T23" fmla="*/ 120661 h 584"/>
              <a:gd name="T24" fmla="*/ 2446070 w 3112"/>
              <a:gd name="T25" fmla="*/ 98316 h 584"/>
              <a:gd name="T26" fmla="*/ 2577830 w 3112"/>
              <a:gd name="T27" fmla="*/ 75972 h 584"/>
              <a:gd name="T28" fmla="*/ 2709591 w 3112"/>
              <a:gd name="T29" fmla="*/ 58096 h 584"/>
              <a:gd name="T30" fmla="*/ 2837101 w 3112"/>
              <a:gd name="T31" fmla="*/ 40220 h 584"/>
              <a:gd name="T32" fmla="*/ 2962486 w 3112"/>
              <a:gd name="T33" fmla="*/ 26814 h 584"/>
              <a:gd name="T34" fmla="*/ 3081495 w 3112"/>
              <a:gd name="T35" fmla="*/ 15641 h 584"/>
              <a:gd name="T36" fmla="*/ 3196254 w 3112"/>
              <a:gd name="T37" fmla="*/ 6703 h 584"/>
              <a:gd name="T38" fmla="*/ 3306763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endParaRPr lang="en-CA"/>
          </a:p>
        </p:txBody>
      </p:sp>
      <p:sp useBgFill="1">
        <p:nvSpPr>
          <p:cNvPr id="9" name="Freeform 10"/>
          <p:cNvSpPr>
            <a:spLocks/>
          </p:cNvSpPr>
          <p:nvPr/>
        </p:nvSpPr>
        <p:spPr bwMode="hidden">
          <a:xfrm>
            <a:off x="211138" y="4059238"/>
            <a:ext cx="8723312" cy="1328737"/>
          </a:xfrm>
          <a:custGeom>
            <a:avLst/>
            <a:gdLst>
              <a:gd name="T0" fmla="*/ 8719055 w 8196"/>
              <a:gd name="T1" fmla="*/ 570733 h 1192"/>
              <a:gd name="T2" fmla="*/ 8557275 w 8196"/>
              <a:gd name="T3" fmla="*/ 635386 h 1192"/>
              <a:gd name="T4" fmla="*/ 8384853 w 8196"/>
              <a:gd name="T5" fmla="*/ 691122 h 1192"/>
              <a:gd name="T6" fmla="*/ 8201787 w 8196"/>
              <a:gd name="T7" fmla="*/ 742398 h 1192"/>
              <a:gd name="T8" fmla="*/ 8005948 w 8196"/>
              <a:gd name="T9" fmla="*/ 782528 h 1192"/>
              <a:gd name="T10" fmla="*/ 7793081 w 8196"/>
              <a:gd name="T11" fmla="*/ 813740 h 1192"/>
              <a:gd name="T12" fmla="*/ 7563184 w 8196"/>
              <a:gd name="T13" fmla="*/ 836034 h 1192"/>
              <a:gd name="T14" fmla="*/ 7314129 w 8196"/>
              <a:gd name="T15" fmla="*/ 849411 h 1192"/>
              <a:gd name="T16" fmla="*/ 7043787 w 8196"/>
              <a:gd name="T17" fmla="*/ 847181 h 1192"/>
              <a:gd name="T18" fmla="*/ 6750030 w 8196"/>
              <a:gd name="T19" fmla="*/ 836034 h 1192"/>
              <a:gd name="T20" fmla="*/ 6430729 w 8196"/>
              <a:gd name="T21" fmla="*/ 809281 h 1192"/>
              <a:gd name="T22" fmla="*/ 6083754 w 8196"/>
              <a:gd name="T23" fmla="*/ 769151 h 1192"/>
              <a:gd name="T24" fmla="*/ 5709108 w 8196"/>
              <a:gd name="T25" fmla="*/ 715645 h 1192"/>
              <a:gd name="T26" fmla="*/ 5302531 w 8196"/>
              <a:gd name="T27" fmla="*/ 644304 h 1192"/>
              <a:gd name="T28" fmla="*/ 4861895 w 8196"/>
              <a:gd name="T29" fmla="*/ 557356 h 1192"/>
              <a:gd name="T30" fmla="*/ 4387200 w 8196"/>
              <a:gd name="T31" fmla="*/ 452573 h 1192"/>
              <a:gd name="T32" fmla="*/ 3874189 w 8196"/>
              <a:gd name="T33" fmla="*/ 329955 h 1192"/>
              <a:gd name="T34" fmla="*/ 3614491 w 8196"/>
              <a:gd name="T35" fmla="*/ 267531 h 1192"/>
              <a:gd name="T36" fmla="*/ 3122767 w 8196"/>
              <a:gd name="T37" fmla="*/ 164977 h 1192"/>
              <a:gd name="T38" fmla="*/ 2673616 w 8196"/>
              <a:gd name="T39" fmla="*/ 91406 h 1192"/>
              <a:gd name="T40" fmla="*/ 2262782 w 8196"/>
              <a:gd name="T41" fmla="*/ 40130 h 1192"/>
              <a:gd name="T42" fmla="*/ 1890264 w 8196"/>
              <a:gd name="T43" fmla="*/ 11147 h 1192"/>
              <a:gd name="T44" fmla="*/ 1556062 w 8196"/>
              <a:gd name="T45" fmla="*/ 0 h 1192"/>
              <a:gd name="T46" fmla="*/ 1258047 w 8196"/>
              <a:gd name="T47" fmla="*/ 4459 h 1192"/>
              <a:gd name="T48" fmla="*/ 994091 w 8196"/>
              <a:gd name="T49" fmla="*/ 22294 h 1192"/>
              <a:gd name="T50" fmla="*/ 762066 w 8196"/>
              <a:gd name="T51" fmla="*/ 49047 h 1192"/>
              <a:gd name="T52" fmla="*/ 564099 w 8196"/>
              <a:gd name="T53" fmla="*/ 82489 h 1192"/>
              <a:gd name="T54" fmla="*/ 398062 w 8196"/>
              <a:gd name="T55" fmla="*/ 120389 h 1192"/>
              <a:gd name="T56" fmla="*/ 263956 w 8196"/>
              <a:gd name="T57" fmla="*/ 160519 h 1192"/>
              <a:gd name="T58" fmla="*/ 157522 w 8196"/>
              <a:gd name="T59" fmla="*/ 196189 h 1192"/>
              <a:gd name="T60" fmla="*/ 51088 w 8196"/>
              <a:gd name="T61" fmla="*/ 240778 h 1192"/>
              <a:gd name="T62" fmla="*/ 0 w 8196"/>
              <a:gd name="T63" fmla="*/ 267531 h 1192"/>
              <a:gd name="T64" fmla="*/ 8719055 w 8196"/>
              <a:gd name="T65" fmla="*/ 1328737 h 1192"/>
              <a:gd name="T66" fmla="*/ 8723312 w 8196"/>
              <a:gd name="T67" fmla="*/ 1322049 h 1192"/>
              <a:gd name="T68" fmla="*/ 8723312 w 8196"/>
              <a:gd name="T69" fmla="*/ 568503 h 1192"/>
              <a:gd name="T70" fmla="*/ 8719055 w 8196"/>
              <a:gd name="T71" fmla="*/ 570733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endParaRPr lang="en-CA"/>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 name="Date Placeholder 3"/>
          <p:cNvSpPr>
            <a:spLocks noGrp="1"/>
          </p:cNvSpPr>
          <p:nvPr>
            <p:ph type="dt" sz="half" idx="10"/>
          </p:nvPr>
        </p:nvSpPr>
        <p:spPr/>
        <p:txBody>
          <a:bodyPr/>
          <a:lstStyle>
            <a:lvl1pPr>
              <a:defRPr/>
            </a:lvl1pPr>
          </a:lstStyle>
          <a:p>
            <a:pPr>
              <a:defRPr/>
            </a:pPr>
            <a:fld id="{32BED1B3-008D-425D-9434-A41E1E5D4C31}" type="datetimeFigureOut">
              <a:rPr lang="en-US"/>
              <a:pPr>
                <a:defRPr/>
              </a:pPr>
              <a:t>6/10/2014</a:t>
            </a:fld>
            <a:endParaRPr lang="en-CA"/>
          </a:p>
        </p:txBody>
      </p:sp>
      <p:sp>
        <p:nvSpPr>
          <p:cNvPr id="11" name="Footer Placeholder 4"/>
          <p:cNvSpPr>
            <a:spLocks noGrp="1"/>
          </p:cNvSpPr>
          <p:nvPr>
            <p:ph type="ftr" sz="quarter" idx="11"/>
          </p:nvPr>
        </p:nvSpPr>
        <p:spPr/>
        <p:txBody>
          <a:bodyPr/>
          <a:lstStyle>
            <a:lvl1pPr>
              <a:defRPr/>
            </a:lvl1pPr>
          </a:lstStyle>
          <a:p>
            <a:pPr>
              <a:defRPr/>
            </a:pPr>
            <a:endParaRPr lang="en-CA"/>
          </a:p>
        </p:txBody>
      </p:sp>
      <p:sp>
        <p:nvSpPr>
          <p:cNvPr id="12" name="Slide Number Placeholder 5"/>
          <p:cNvSpPr>
            <a:spLocks noGrp="1"/>
          </p:cNvSpPr>
          <p:nvPr>
            <p:ph type="sldNum" sz="quarter" idx="12"/>
          </p:nvPr>
        </p:nvSpPr>
        <p:spPr/>
        <p:txBody>
          <a:bodyPr/>
          <a:lstStyle>
            <a:lvl1pPr>
              <a:defRPr/>
            </a:lvl1pPr>
          </a:lstStyle>
          <a:p>
            <a:pPr>
              <a:defRPr/>
            </a:pPr>
            <a:fld id="{E3AF7B89-75AB-4F15-8F43-18CF71F92151}" type="slidenum">
              <a:rPr lang="en-CA"/>
              <a:pPr>
                <a:defRPr/>
              </a:pPr>
              <a:t>‹#›</a:t>
            </a:fld>
            <a:endParaRPr lang="en-CA"/>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5"/>
          </p:nvPr>
        </p:nvSpPr>
        <p:spPr/>
        <p:txBody>
          <a:bodyPr/>
          <a:lstStyle>
            <a:lvl1pPr>
              <a:defRPr/>
            </a:lvl1pPr>
          </a:lstStyle>
          <a:p>
            <a:pPr>
              <a:defRPr/>
            </a:pPr>
            <a:fld id="{9B0D57BF-FA02-48C0-A90C-D8F14F0B1725}" type="datetimeFigureOut">
              <a:rPr lang="en-US"/>
              <a:pPr>
                <a:defRPr/>
              </a:pPr>
              <a:t>6/10/2014</a:t>
            </a:fld>
            <a:endParaRPr lang="en-CA"/>
          </a:p>
        </p:txBody>
      </p:sp>
      <p:sp>
        <p:nvSpPr>
          <p:cNvPr id="6" name="Footer Placeholder 4"/>
          <p:cNvSpPr>
            <a:spLocks noGrp="1"/>
          </p:cNvSpPr>
          <p:nvPr>
            <p:ph type="ftr" sz="quarter" idx="16"/>
          </p:nvPr>
        </p:nvSpPr>
        <p:spPr/>
        <p:txBody>
          <a:bodyPr/>
          <a:lstStyle>
            <a:lvl1pPr>
              <a:defRPr/>
            </a:lvl1pPr>
          </a:lstStyle>
          <a:p>
            <a:pPr>
              <a:defRPr/>
            </a:pPr>
            <a:endParaRPr lang="en-CA"/>
          </a:p>
        </p:txBody>
      </p:sp>
      <p:sp>
        <p:nvSpPr>
          <p:cNvPr id="7" name="Slide Number Placeholder 5"/>
          <p:cNvSpPr>
            <a:spLocks noGrp="1"/>
          </p:cNvSpPr>
          <p:nvPr>
            <p:ph type="sldNum" sz="quarter" idx="17"/>
          </p:nvPr>
        </p:nvSpPr>
        <p:spPr/>
        <p:txBody>
          <a:bodyPr/>
          <a:lstStyle>
            <a:lvl1pPr>
              <a:defRPr/>
            </a:lvl1pPr>
          </a:lstStyle>
          <a:p>
            <a:pPr>
              <a:defRPr/>
            </a:pPr>
            <a:fld id="{3E6D4329-7406-4AC3-BFD8-372BC05292EB}" type="slidenum">
              <a:rPr lang="en-CA"/>
              <a:pPr>
                <a:defRPr/>
              </a:pPr>
              <a:t>‹#›</a:t>
            </a:fld>
            <a:endParaRPr lang="en-CA"/>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ABDE70C3-E705-48CB-824D-9C91C93C6F7B}" type="datetimeFigureOut">
              <a:rPr lang="en-US"/>
              <a:pPr>
                <a:defRPr/>
              </a:pPr>
              <a:t>6/10/2014</a:t>
            </a:fld>
            <a:endParaRPr lang="en-CA"/>
          </a:p>
        </p:txBody>
      </p:sp>
      <p:sp>
        <p:nvSpPr>
          <p:cNvPr id="8" name="Footer Placeholder 4"/>
          <p:cNvSpPr>
            <a:spLocks noGrp="1"/>
          </p:cNvSpPr>
          <p:nvPr>
            <p:ph type="ftr" sz="quarter" idx="11"/>
          </p:nvPr>
        </p:nvSpPr>
        <p:spPr/>
        <p:txBody>
          <a:bodyPr/>
          <a:lstStyle>
            <a:lvl1pPr>
              <a:defRPr/>
            </a:lvl1pPr>
          </a:lstStyle>
          <a:p>
            <a:pPr>
              <a:defRPr/>
            </a:pPr>
            <a:endParaRPr lang="en-CA"/>
          </a:p>
        </p:txBody>
      </p:sp>
      <p:sp>
        <p:nvSpPr>
          <p:cNvPr id="9" name="Slide Number Placeholder 5"/>
          <p:cNvSpPr>
            <a:spLocks noGrp="1"/>
          </p:cNvSpPr>
          <p:nvPr>
            <p:ph type="sldNum" sz="quarter" idx="12"/>
          </p:nvPr>
        </p:nvSpPr>
        <p:spPr/>
        <p:txBody>
          <a:bodyPr/>
          <a:lstStyle>
            <a:lvl1pPr>
              <a:defRPr/>
            </a:lvl1pPr>
          </a:lstStyle>
          <a:p>
            <a:pPr>
              <a:defRPr/>
            </a:pPr>
            <a:fld id="{EFC0760E-99BE-4105-8357-7A6ADAE5987A}" type="slidenum">
              <a:rPr lang="en-CA"/>
              <a:pPr>
                <a:defRPr/>
              </a:pPr>
              <a:t>‹#›</a:t>
            </a:fld>
            <a:endParaRPr lang="en-CA"/>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93D623BE-AA79-46F3-ACED-C01E14983427}" type="datetimeFigureOut">
              <a:rPr lang="en-US"/>
              <a:pPr>
                <a:defRPr/>
              </a:pPr>
              <a:t>6/10/2014</a:t>
            </a:fld>
            <a:endParaRPr lang="en-CA"/>
          </a:p>
        </p:txBody>
      </p:sp>
      <p:sp>
        <p:nvSpPr>
          <p:cNvPr id="4" name="Footer Placeholder 4"/>
          <p:cNvSpPr>
            <a:spLocks noGrp="1"/>
          </p:cNvSpPr>
          <p:nvPr>
            <p:ph type="ftr" sz="quarter" idx="11"/>
          </p:nvPr>
        </p:nvSpPr>
        <p:spPr/>
        <p:txBody>
          <a:bodyPr/>
          <a:lstStyle>
            <a:lvl1pPr>
              <a:defRPr/>
            </a:lvl1pPr>
          </a:lstStyle>
          <a:p>
            <a:pPr>
              <a:defRPr/>
            </a:pPr>
            <a:endParaRPr lang="en-CA"/>
          </a:p>
        </p:txBody>
      </p:sp>
      <p:sp>
        <p:nvSpPr>
          <p:cNvPr id="5" name="Slide Number Placeholder 5"/>
          <p:cNvSpPr>
            <a:spLocks noGrp="1"/>
          </p:cNvSpPr>
          <p:nvPr>
            <p:ph type="sldNum" sz="quarter" idx="12"/>
          </p:nvPr>
        </p:nvSpPr>
        <p:spPr/>
        <p:txBody>
          <a:bodyPr/>
          <a:lstStyle>
            <a:lvl1pPr>
              <a:defRPr/>
            </a:lvl1pPr>
          </a:lstStyle>
          <a:p>
            <a:pPr>
              <a:defRPr/>
            </a:pPr>
            <a:fld id="{ABEC271D-C8E4-49A7-ADB5-66C6DDC3758F}" type="slidenum">
              <a:rPr lang="en-CA"/>
              <a:pPr>
                <a:defRPr/>
              </a:pPr>
              <a:t>‹#›</a:t>
            </a:fld>
            <a:endParaRPr lang="en-CA"/>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ounded Rectangle 1"/>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3" name="Group 15"/>
          <p:cNvGrpSpPr>
            <a:grpSpLocks noChangeAspect="1"/>
          </p:cNvGrpSpPr>
          <p:nvPr/>
        </p:nvGrpSpPr>
        <p:grpSpPr bwMode="auto">
          <a:xfrm>
            <a:off x="211138" y="714375"/>
            <a:ext cx="8723312" cy="1330325"/>
            <a:chOff x="-3905251" y="4294188"/>
            <a:chExt cx="13027839" cy="1892300"/>
          </a:xfrm>
        </p:grpSpPr>
        <p:sp>
          <p:nvSpPr>
            <p:cNvPr id="4" name="Freeform 14"/>
            <p:cNvSpPr>
              <a:spLocks/>
            </p:cNvSpPr>
            <p:nvPr/>
          </p:nvSpPr>
          <p:spPr bwMode="hidden">
            <a:xfrm>
              <a:off x="4810125" y="4500563"/>
              <a:ext cx="4295775" cy="1016000"/>
            </a:xfrm>
            <a:custGeom>
              <a:avLst/>
              <a:gdLst>
                <a:gd name="T0" fmla="*/ 4286250 w 2706"/>
                <a:gd name="T1" fmla="*/ 0 h 640"/>
                <a:gd name="T2" fmla="*/ 4286250 w 2706"/>
                <a:gd name="T3" fmla="*/ 0 h 640"/>
                <a:gd name="T4" fmla="*/ 4105275 w 2706"/>
                <a:gd name="T5" fmla="*/ 28575 h 640"/>
                <a:gd name="T6" fmla="*/ 3921125 w 2706"/>
                <a:gd name="T7" fmla="*/ 60325 h 640"/>
                <a:gd name="T8" fmla="*/ 3733800 w 2706"/>
                <a:gd name="T9" fmla="*/ 95250 h 640"/>
                <a:gd name="T10" fmla="*/ 3540125 w 2706"/>
                <a:gd name="T11" fmla="*/ 130175 h 640"/>
                <a:gd name="T12" fmla="*/ 3343275 w 2706"/>
                <a:gd name="T13" fmla="*/ 171450 h 640"/>
                <a:gd name="T14" fmla="*/ 3140075 w 2706"/>
                <a:gd name="T15" fmla="*/ 212725 h 640"/>
                <a:gd name="T16" fmla="*/ 2933700 w 2706"/>
                <a:gd name="T17" fmla="*/ 260350 h 640"/>
                <a:gd name="T18" fmla="*/ 2720975 w 2706"/>
                <a:gd name="T19" fmla="*/ 307975 h 640"/>
                <a:gd name="T20" fmla="*/ 2720975 w 2706"/>
                <a:gd name="T21" fmla="*/ 307975 h 640"/>
                <a:gd name="T22" fmla="*/ 2336800 w 2706"/>
                <a:gd name="T23" fmla="*/ 400050 h 640"/>
                <a:gd name="T24" fmla="*/ 1962150 w 2706"/>
                <a:gd name="T25" fmla="*/ 482600 h 640"/>
                <a:gd name="T26" fmla="*/ 1603375 w 2706"/>
                <a:gd name="T27" fmla="*/ 558800 h 640"/>
                <a:gd name="T28" fmla="*/ 1257300 w 2706"/>
                <a:gd name="T29" fmla="*/ 631825 h 640"/>
                <a:gd name="T30" fmla="*/ 927100 w 2706"/>
                <a:gd name="T31" fmla="*/ 695325 h 640"/>
                <a:gd name="T32" fmla="*/ 606425 w 2706"/>
                <a:gd name="T33" fmla="*/ 752475 h 640"/>
                <a:gd name="T34" fmla="*/ 298450 w 2706"/>
                <a:gd name="T35" fmla="*/ 806450 h 640"/>
                <a:gd name="T36" fmla="*/ 0 w 2706"/>
                <a:gd name="T37" fmla="*/ 854075 h 640"/>
                <a:gd name="T38" fmla="*/ 0 w 2706"/>
                <a:gd name="T39" fmla="*/ 854075 h 640"/>
                <a:gd name="T40" fmla="*/ 206375 w 2706"/>
                <a:gd name="T41" fmla="*/ 882650 h 640"/>
                <a:gd name="T42" fmla="*/ 403225 w 2706"/>
                <a:gd name="T43" fmla="*/ 908050 h 640"/>
                <a:gd name="T44" fmla="*/ 593725 w 2706"/>
                <a:gd name="T45" fmla="*/ 930275 h 640"/>
                <a:gd name="T46" fmla="*/ 781050 w 2706"/>
                <a:gd name="T47" fmla="*/ 949325 h 640"/>
                <a:gd name="T48" fmla="*/ 962025 w 2706"/>
                <a:gd name="T49" fmla="*/ 968375 h 640"/>
                <a:gd name="T50" fmla="*/ 1136650 w 2706"/>
                <a:gd name="T51" fmla="*/ 981075 h 640"/>
                <a:gd name="T52" fmla="*/ 1304925 w 2706"/>
                <a:gd name="T53" fmla="*/ 993775 h 640"/>
                <a:gd name="T54" fmla="*/ 1470025 w 2706"/>
                <a:gd name="T55" fmla="*/ 1003300 h 640"/>
                <a:gd name="T56" fmla="*/ 1631950 w 2706"/>
                <a:gd name="T57" fmla="*/ 1009650 h 640"/>
                <a:gd name="T58" fmla="*/ 1787525 w 2706"/>
                <a:gd name="T59" fmla="*/ 1012825 h 640"/>
                <a:gd name="T60" fmla="*/ 1936750 w 2706"/>
                <a:gd name="T61" fmla="*/ 1016000 h 640"/>
                <a:gd name="T62" fmla="*/ 2082800 w 2706"/>
                <a:gd name="T63" fmla="*/ 1016000 h 640"/>
                <a:gd name="T64" fmla="*/ 2225675 w 2706"/>
                <a:gd name="T65" fmla="*/ 1012825 h 640"/>
                <a:gd name="T66" fmla="*/ 2365375 w 2706"/>
                <a:gd name="T67" fmla="*/ 1009650 h 640"/>
                <a:gd name="T68" fmla="*/ 2498725 w 2706"/>
                <a:gd name="T69" fmla="*/ 1003300 h 640"/>
                <a:gd name="T70" fmla="*/ 2628900 w 2706"/>
                <a:gd name="T71" fmla="*/ 993775 h 640"/>
                <a:gd name="T72" fmla="*/ 2752725 w 2706"/>
                <a:gd name="T73" fmla="*/ 984250 h 640"/>
                <a:gd name="T74" fmla="*/ 2876550 w 2706"/>
                <a:gd name="T75" fmla="*/ 971550 h 640"/>
                <a:gd name="T76" fmla="*/ 2994025 w 2706"/>
                <a:gd name="T77" fmla="*/ 955675 h 640"/>
                <a:gd name="T78" fmla="*/ 3111500 w 2706"/>
                <a:gd name="T79" fmla="*/ 939800 h 640"/>
                <a:gd name="T80" fmla="*/ 3222625 w 2706"/>
                <a:gd name="T81" fmla="*/ 920750 h 640"/>
                <a:gd name="T82" fmla="*/ 3333750 w 2706"/>
                <a:gd name="T83" fmla="*/ 901700 h 640"/>
                <a:gd name="T84" fmla="*/ 3438525 w 2706"/>
                <a:gd name="T85" fmla="*/ 879475 h 640"/>
                <a:gd name="T86" fmla="*/ 3543300 w 2706"/>
                <a:gd name="T87" fmla="*/ 857250 h 640"/>
                <a:gd name="T88" fmla="*/ 3644900 w 2706"/>
                <a:gd name="T89" fmla="*/ 831850 h 640"/>
                <a:gd name="T90" fmla="*/ 3743325 w 2706"/>
                <a:gd name="T91" fmla="*/ 806450 h 640"/>
                <a:gd name="T92" fmla="*/ 3838575 w 2706"/>
                <a:gd name="T93" fmla="*/ 777875 h 640"/>
                <a:gd name="T94" fmla="*/ 3933825 w 2706"/>
                <a:gd name="T95" fmla="*/ 749300 h 640"/>
                <a:gd name="T96" fmla="*/ 4114800 w 2706"/>
                <a:gd name="T97" fmla="*/ 685800 h 640"/>
                <a:gd name="T98" fmla="*/ 4289425 w 2706"/>
                <a:gd name="T99" fmla="*/ 619125 h 640"/>
                <a:gd name="T100" fmla="*/ 4289425 w 2706"/>
                <a:gd name="T101" fmla="*/ 619125 h 640"/>
                <a:gd name="T102" fmla="*/ 4295775 w 2706"/>
                <a:gd name="T103" fmla="*/ 615950 h 640"/>
                <a:gd name="T104" fmla="*/ 4295775 w 2706"/>
                <a:gd name="T105" fmla="*/ 615950 h 640"/>
                <a:gd name="T106" fmla="*/ 4295775 w 2706"/>
                <a:gd name="T107" fmla="*/ 0 h 640"/>
                <a:gd name="T108" fmla="*/ 4295775 w 2706"/>
                <a:gd name="T109" fmla="*/ 0 h 640"/>
                <a:gd name="T110" fmla="*/ 4286250 w 2706"/>
                <a:gd name="T111" fmla="*/ 0 h 640"/>
                <a:gd name="T112" fmla="*/ 428625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endParaRPr lang="en-CA"/>
            </a:p>
          </p:txBody>
        </p:sp>
        <p:sp>
          <p:nvSpPr>
            <p:cNvPr id="5" name="Freeform 18"/>
            <p:cNvSpPr>
              <a:spLocks/>
            </p:cNvSpPr>
            <p:nvPr/>
          </p:nvSpPr>
          <p:spPr bwMode="hidden">
            <a:xfrm>
              <a:off x="-309563" y="4318000"/>
              <a:ext cx="8280401" cy="1209675"/>
            </a:xfrm>
            <a:custGeom>
              <a:avLst/>
              <a:gdLst>
                <a:gd name="T0" fmla="*/ 8280401 w 5216"/>
                <a:gd name="T1" fmla="*/ 1133475 h 762"/>
                <a:gd name="T2" fmla="*/ 7912101 w 5216"/>
                <a:gd name="T3" fmla="*/ 1089025 h 762"/>
                <a:gd name="T4" fmla="*/ 7108826 w 5216"/>
                <a:gd name="T5" fmla="*/ 968375 h 762"/>
                <a:gd name="T6" fmla="*/ 6213476 w 5216"/>
                <a:gd name="T7" fmla="*/ 806450 h 762"/>
                <a:gd name="T8" fmla="*/ 5216526 w 5216"/>
                <a:gd name="T9" fmla="*/ 593725 h 762"/>
                <a:gd name="T10" fmla="*/ 4676776 w 5216"/>
                <a:gd name="T11" fmla="*/ 469900 h 762"/>
                <a:gd name="T12" fmla="*/ 4257676 w 5216"/>
                <a:gd name="T13" fmla="*/ 374650 h 762"/>
                <a:gd name="T14" fmla="*/ 3857625 w 5216"/>
                <a:gd name="T15" fmla="*/ 292100 h 762"/>
                <a:gd name="T16" fmla="*/ 3476625 w 5216"/>
                <a:gd name="T17" fmla="*/ 222250 h 762"/>
                <a:gd name="T18" fmla="*/ 3111500 w 5216"/>
                <a:gd name="T19" fmla="*/ 161925 h 762"/>
                <a:gd name="T20" fmla="*/ 2762250 w 5216"/>
                <a:gd name="T21" fmla="*/ 114300 h 762"/>
                <a:gd name="T22" fmla="*/ 2117725 w 5216"/>
                <a:gd name="T23" fmla="*/ 44450 h 762"/>
                <a:gd name="T24" fmla="*/ 1539875 w 5216"/>
                <a:gd name="T25" fmla="*/ 6350 h 762"/>
                <a:gd name="T26" fmla="*/ 1022350 w 5216"/>
                <a:gd name="T27" fmla="*/ 0 h 762"/>
                <a:gd name="T28" fmla="*/ 568325 w 5216"/>
                <a:gd name="T29" fmla="*/ 15875 h 762"/>
                <a:gd name="T30" fmla="*/ 174625 w 5216"/>
                <a:gd name="T31" fmla="*/ 50800 h 762"/>
                <a:gd name="T32" fmla="*/ 0 w 5216"/>
                <a:gd name="T33" fmla="*/ 76200 h 762"/>
                <a:gd name="T34" fmla="*/ 498475 w 5216"/>
                <a:gd name="T35" fmla="*/ 136525 h 762"/>
                <a:gd name="T36" fmla="*/ 1035050 w 5216"/>
                <a:gd name="T37" fmla="*/ 222250 h 762"/>
                <a:gd name="T38" fmla="*/ 1609725 w 5216"/>
                <a:gd name="T39" fmla="*/ 333375 h 762"/>
                <a:gd name="T40" fmla="*/ 2225675 w 5216"/>
                <a:gd name="T41" fmla="*/ 469900 h 762"/>
                <a:gd name="T42" fmla="*/ 2787650 w 5216"/>
                <a:gd name="T43" fmla="*/ 600075 h 762"/>
                <a:gd name="T44" fmla="*/ 3822700 w 5216"/>
                <a:gd name="T45" fmla="*/ 819150 h 762"/>
                <a:gd name="T46" fmla="*/ 4298951 w 5216"/>
                <a:gd name="T47" fmla="*/ 908050 h 762"/>
                <a:gd name="T48" fmla="*/ 4749801 w 5216"/>
                <a:gd name="T49" fmla="*/ 984250 h 762"/>
                <a:gd name="T50" fmla="*/ 5175251 w 5216"/>
                <a:gd name="T51" fmla="*/ 1050925 h 762"/>
                <a:gd name="T52" fmla="*/ 5575301 w 5216"/>
                <a:gd name="T53" fmla="*/ 1101725 h 762"/>
                <a:gd name="T54" fmla="*/ 5953126 w 5216"/>
                <a:gd name="T55" fmla="*/ 1146175 h 762"/>
                <a:gd name="T56" fmla="*/ 6308726 w 5216"/>
                <a:gd name="T57" fmla="*/ 1174750 h 762"/>
                <a:gd name="T58" fmla="*/ 6642101 w 5216"/>
                <a:gd name="T59" fmla="*/ 1196975 h 762"/>
                <a:gd name="T60" fmla="*/ 6959601 w 5216"/>
                <a:gd name="T61" fmla="*/ 1209675 h 762"/>
                <a:gd name="T62" fmla="*/ 7254876 w 5216"/>
                <a:gd name="T63" fmla="*/ 1209675 h 762"/>
                <a:gd name="T64" fmla="*/ 7534276 w 5216"/>
                <a:gd name="T65" fmla="*/ 1203325 h 762"/>
                <a:gd name="T66" fmla="*/ 7797801 w 5216"/>
                <a:gd name="T67" fmla="*/ 1187450 h 762"/>
                <a:gd name="T68" fmla="*/ 8045451 w 5216"/>
                <a:gd name="T69" fmla="*/ 1162050 h 762"/>
                <a:gd name="T70" fmla="*/ 8280401 w 5216"/>
                <a:gd name="T71" fmla="*/ 1133475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endParaRPr lang="en-CA"/>
            </a:p>
          </p:txBody>
        </p:sp>
        <p:sp>
          <p:nvSpPr>
            <p:cNvPr id="6" name="Freeform 22"/>
            <p:cNvSpPr>
              <a:spLocks/>
            </p:cNvSpPr>
            <p:nvPr/>
          </p:nvSpPr>
          <p:spPr bwMode="hidden">
            <a:xfrm>
              <a:off x="3175" y="4335463"/>
              <a:ext cx="8166100" cy="1101725"/>
            </a:xfrm>
            <a:custGeom>
              <a:avLst/>
              <a:gdLst>
                <a:gd name="T0" fmla="*/ 0 w 5144"/>
                <a:gd name="T1" fmla="*/ 111125 h 694"/>
                <a:gd name="T2" fmla="*/ 0 w 5144"/>
                <a:gd name="T3" fmla="*/ 111125 h 694"/>
                <a:gd name="T4" fmla="*/ 28575 w 5144"/>
                <a:gd name="T5" fmla="*/ 104775 h 694"/>
                <a:gd name="T6" fmla="*/ 114300 w 5144"/>
                <a:gd name="T7" fmla="*/ 88900 h 694"/>
                <a:gd name="T8" fmla="*/ 260350 w 5144"/>
                <a:gd name="T9" fmla="*/ 66675 h 694"/>
                <a:gd name="T10" fmla="*/ 355600 w 5144"/>
                <a:gd name="T11" fmla="*/ 53975 h 694"/>
                <a:gd name="T12" fmla="*/ 466725 w 5144"/>
                <a:gd name="T13" fmla="*/ 41275 h 694"/>
                <a:gd name="T14" fmla="*/ 590550 w 5144"/>
                <a:gd name="T15" fmla="*/ 31750 h 694"/>
                <a:gd name="T16" fmla="*/ 733425 w 5144"/>
                <a:gd name="T17" fmla="*/ 22225 h 694"/>
                <a:gd name="T18" fmla="*/ 889000 w 5144"/>
                <a:gd name="T19" fmla="*/ 12700 h 694"/>
                <a:gd name="T20" fmla="*/ 1063625 w 5144"/>
                <a:gd name="T21" fmla="*/ 6350 h 694"/>
                <a:gd name="T22" fmla="*/ 1254125 w 5144"/>
                <a:gd name="T23" fmla="*/ 3175 h 694"/>
                <a:gd name="T24" fmla="*/ 1460500 w 5144"/>
                <a:gd name="T25" fmla="*/ 0 h 694"/>
                <a:gd name="T26" fmla="*/ 1682750 w 5144"/>
                <a:gd name="T27" fmla="*/ 3175 h 694"/>
                <a:gd name="T28" fmla="*/ 1920875 w 5144"/>
                <a:gd name="T29" fmla="*/ 9525 h 694"/>
                <a:gd name="T30" fmla="*/ 2178050 w 5144"/>
                <a:gd name="T31" fmla="*/ 22225 h 694"/>
                <a:gd name="T32" fmla="*/ 2451100 w 5144"/>
                <a:gd name="T33" fmla="*/ 38100 h 694"/>
                <a:gd name="T34" fmla="*/ 2740025 w 5144"/>
                <a:gd name="T35" fmla="*/ 63500 h 694"/>
                <a:gd name="T36" fmla="*/ 3048000 w 5144"/>
                <a:gd name="T37" fmla="*/ 92075 h 694"/>
                <a:gd name="T38" fmla="*/ 3375025 w 5144"/>
                <a:gd name="T39" fmla="*/ 127000 h 694"/>
                <a:gd name="T40" fmla="*/ 3717925 w 5144"/>
                <a:gd name="T41" fmla="*/ 168275 h 694"/>
                <a:gd name="T42" fmla="*/ 4079875 w 5144"/>
                <a:gd name="T43" fmla="*/ 219075 h 694"/>
                <a:gd name="T44" fmla="*/ 4457700 w 5144"/>
                <a:gd name="T45" fmla="*/ 276225 h 694"/>
                <a:gd name="T46" fmla="*/ 4854575 w 5144"/>
                <a:gd name="T47" fmla="*/ 342900 h 694"/>
                <a:gd name="T48" fmla="*/ 5270500 w 5144"/>
                <a:gd name="T49" fmla="*/ 422275 h 694"/>
                <a:gd name="T50" fmla="*/ 5705475 w 5144"/>
                <a:gd name="T51" fmla="*/ 508000 h 694"/>
                <a:gd name="T52" fmla="*/ 6159500 w 5144"/>
                <a:gd name="T53" fmla="*/ 603250 h 694"/>
                <a:gd name="T54" fmla="*/ 6632575 w 5144"/>
                <a:gd name="T55" fmla="*/ 711200 h 694"/>
                <a:gd name="T56" fmla="*/ 7124700 w 5144"/>
                <a:gd name="T57" fmla="*/ 828675 h 694"/>
                <a:gd name="T58" fmla="*/ 7635875 w 5144"/>
                <a:gd name="T59" fmla="*/ 958850 h 694"/>
                <a:gd name="T60" fmla="*/ 8166100 w 5144"/>
                <a:gd name="T61" fmla="*/ 1101725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endParaRPr lang="en-CA"/>
            </a:p>
          </p:txBody>
        </p:sp>
        <p:sp>
          <p:nvSpPr>
            <p:cNvPr id="7" name="Freeform 26"/>
            <p:cNvSpPr>
              <a:spLocks/>
            </p:cNvSpPr>
            <p:nvPr/>
          </p:nvSpPr>
          <p:spPr bwMode="hidden">
            <a:xfrm>
              <a:off x="4156075" y="4316413"/>
              <a:ext cx="4940300" cy="927100"/>
            </a:xfrm>
            <a:custGeom>
              <a:avLst/>
              <a:gdLst>
                <a:gd name="T0" fmla="*/ 0 w 3112"/>
                <a:gd name="T1" fmla="*/ 927100 h 584"/>
                <a:gd name="T2" fmla="*/ 0 w 3112"/>
                <a:gd name="T3" fmla="*/ 927100 h 584"/>
                <a:gd name="T4" fmla="*/ 142875 w 3112"/>
                <a:gd name="T5" fmla="*/ 889000 h 584"/>
                <a:gd name="T6" fmla="*/ 533400 w 3112"/>
                <a:gd name="T7" fmla="*/ 790575 h 584"/>
                <a:gd name="T8" fmla="*/ 803275 w 3112"/>
                <a:gd name="T9" fmla="*/ 723900 h 584"/>
                <a:gd name="T10" fmla="*/ 1114425 w 3112"/>
                <a:gd name="T11" fmla="*/ 650875 h 584"/>
                <a:gd name="T12" fmla="*/ 1460500 w 3112"/>
                <a:gd name="T13" fmla="*/ 571500 h 584"/>
                <a:gd name="T14" fmla="*/ 1831975 w 3112"/>
                <a:gd name="T15" fmla="*/ 485775 h 584"/>
                <a:gd name="T16" fmla="*/ 2225675 w 3112"/>
                <a:gd name="T17" fmla="*/ 403225 h 584"/>
                <a:gd name="T18" fmla="*/ 2628900 w 3112"/>
                <a:gd name="T19" fmla="*/ 320675 h 584"/>
                <a:gd name="T20" fmla="*/ 3041650 w 3112"/>
                <a:gd name="T21" fmla="*/ 244475 h 584"/>
                <a:gd name="T22" fmla="*/ 3451225 w 3112"/>
                <a:gd name="T23" fmla="*/ 171450 h 584"/>
                <a:gd name="T24" fmla="*/ 3654425 w 3112"/>
                <a:gd name="T25" fmla="*/ 139700 h 584"/>
                <a:gd name="T26" fmla="*/ 3851275 w 3112"/>
                <a:gd name="T27" fmla="*/ 107950 h 584"/>
                <a:gd name="T28" fmla="*/ 4048125 w 3112"/>
                <a:gd name="T29" fmla="*/ 82550 h 584"/>
                <a:gd name="T30" fmla="*/ 4238625 w 3112"/>
                <a:gd name="T31" fmla="*/ 57150 h 584"/>
                <a:gd name="T32" fmla="*/ 4425950 w 3112"/>
                <a:gd name="T33" fmla="*/ 38100 h 584"/>
                <a:gd name="T34" fmla="*/ 4603750 w 3112"/>
                <a:gd name="T35" fmla="*/ 22225 h 584"/>
                <a:gd name="T36" fmla="*/ 4775200 w 3112"/>
                <a:gd name="T37" fmla="*/ 9525 h 584"/>
                <a:gd name="T38" fmla="*/ 4940300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endParaRPr lang="en-CA"/>
            </a:p>
          </p:txBody>
        </p:sp>
        <p:sp useBgFill="1">
          <p:nvSpPr>
            <p:cNvPr id="8" name="Freeform 25"/>
            <p:cNvSpPr>
              <a:spLocks/>
            </p:cNvSpPr>
            <p:nvPr/>
          </p:nvSpPr>
          <p:spPr bwMode="hidden">
            <a:xfrm>
              <a:off x="-3905251" y="4294188"/>
              <a:ext cx="13027839" cy="1892300"/>
            </a:xfrm>
            <a:custGeom>
              <a:avLst/>
              <a:gdLst>
                <a:gd name="T0" fmla="*/ 13021481 w 8196"/>
                <a:gd name="T1" fmla="*/ 812800 h 1192"/>
                <a:gd name="T2" fmla="*/ 12779871 w 8196"/>
                <a:gd name="T3" fmla="*/ 904875 h 1192"/>
                <a:gd name="T4" fmla="*/ 12522366 w 8196"/>
                <a:gd name="T5" fmla="*/ 984250 h 1192"/>
                <a:gd name="T6" fmla="*/ 12248966 w 8196"/>
                <a:gd name="T7" fmla="*/ 1057275 h 1192"/>
                <a:gd name="T8" fmla="*/ 11956492 w 8196"/>
                <a:gd name="T9" fmla="*/ 1114425 h 1192"/>
                <a:gd name="T10" fmla="*/ 11638584 w 8196"/>
                <a:gd name="T11" fmla="*/ 1158875 h 1192"/>
                <a:gd name="T12" fmla="*/ 11295245 w 8196"/>
                <a:gd name="T13" fmla="*/ 1190625 h 1192"/>
                <a:gd name="T14" fmla="*/ 10923293 w 8196"/>
                <a:gd name="T15" fmla="*/ 1209675 h 1192"/>
                <a:gd name="T16" fmla="*/ 10519551 w 8196"/>
                <a:gd name="T17" fmla="*/ 1206500 h 1192"/>
                <a:gd name="T18" fmla="*/ 10080839 w 8196"/>
                <a:gd name="T19" fmla="*/ 1190625 h 1192"/>
                <a:gd name="T20" fmla="*/ 9603978 w 8196"/>
                <a:gd name="T21" fmla="*/ 1152525 h 1192"/>
                <a:gd name="T22" fmla="*/ 9085789 w 8196"/>
                <a:gd name="T23" fmla="*/ 1095375 h 1192"/>
                <a:gd name="T24" fmla="*/ 8526272 w 8196"/>
                <a:gd name="T25" fmla="*/ 1019175 h 1192"/>
                <a:gd name="T26" fmla="*/ 7919070 w 8196"/>
                <a:gd name="T27" fmla="*/ 917575 h 1192"/>
                <a:gd name="T28" fmla="*/ 7261002 w 8196"/>
                <a:gd name="T29" fmla="*/ 793750 h 1192"/>
                <a:gd name="T30" fmla="*/ 6552068 w 8196"/>
                <a:gd name="T31" fmla="*/ 644525 h 1192"/>
                <a:gd name="T32" fmla="*/ 5785912 w 8196"/>
                <a:gd name="T33" fmla="*/ 469900 h 1192"/>
                <a:gd name="T34" fmla="*/ 5398065 w 8196"/>
                <a:gd name="T35" fmla="*/ 381000 h 1192"/>
                <a:gd name="T36" fmla="*/ 4663699 w 8196"/>
                <a:gd name="T37" fmla="*/ 234950 h 1192"/>
                <a:gd name="T38" fmla="*/ 3992915 w 8196"/>
                <a:gd name="T39" fmla="*/ 130175 h 1192"/>
                <a:gd name="T40" fmla="*/ 3379354 w 8196"/>
                <a:gd name="T41" fmla="*/ 57150 h 1192"/>
                <a:gd name="T42" fmla="*/ 2823016 w 8196"/>
                <a:gd name="T43" fmla="*/ 15875 h 1192"/>
                <a:gd name="T44" fmla="*/ 2323902 w 8196"/>
                <a:gd name="T45" fmla="*/ 0 h 1192"/>
                <a:gd name="T46" fmla="*/ 1878832 w 8196"/>
                <a:gd name="T47" fmla="*/ 6350 h 1192"/>
                <a:gd name="T48" fmla="*/ 1484627 w 8196"/>
                <a:gd name="T49" fmla="*/ 31750 h 1192"/>
                <a:gd name="T50" fmla="*/ 1138108 w 8196"/>
                <a:gd name="T51" fmla="*/ 69850 h 1192"/>
                <a:gd name="T52" fmla="*/ 842454 w 8196"/>
                <a:gd name="T53" fmla="*/ 117475 h 1192"/>
                <a:gd name="T54" fmla="*/ 594487 w 8196"/>
                <a:gd name="T55" fmla="*/ 171450 h 1192"/>
                <a:gd name="T56" fmla="*/ 394205 w 8196"/>
                <a:gd name="T57" fmla="*/ 228600 h 1192"/>
                <a:gd name="T58" fmla="*/ 235251 w 8196"/>
                <a:gd name="T59" fmla="*/ 279400 h 1192"/>
                <a:gd name="T60" fmla="*/ 76298 w 8196"/>
                <a:gd name="T61" fmla="*/ 342900 h 1192"/>
                <a:gd name="T62" fmla="*/ 0 w 8196"/>
                <a:gd name="T63" fmla="*/ 381000 h 1192"/>
                <a:gd name="T64" fmla="*/ 13021481 w 8196"/>
                <a:gd name="T65" fmla="*/ 1892300 h 1192"/>
                <a:gd name="T66" fmla="*/ 13027839 w 8196"/>
                <a:gd name="T67" fmla="*/ 1882775 h 1192"/>
                <a:gd name="T68" fmla="*/ 13027839 w 8196"/>
                <a:gd name="T69" fmla="*/ 809625 h 1192"/>
                <a:gd name="T70" fmla="*/ 13021481 w 8196"/>
                <a:gd name="T71" fmla="*/ 812800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endParaRPr lang="en-CA"/>
            </a:p>
          </p:txBody>
        </p:sp>
      </p:grpSp>
      <p:sp>
        <p:nvSpPr>
          <p:cNvPr id="9" name="Date Placeholder 1"/>
          <p:cNvSpPr>
            <a:spLocks noGrp="1"/>
          </p:cNvSpPr>
          <p:nvPr>
            <p:ph type="dt" sz="half" idx="10"/>
          </p:nvPr>
        </p:nvSpPr>
        <p:spPr/>
        <p:txBody>
          <a:bodyPr/>
          <a:lstStyle>
            <a:lvl1pPr>
              <a:defRPr/>
            </a:lvl1pPr>
          </a:lstStyle>
          <a:p>
            <a:pPr>
              <a:defRPr/>
            </a:pPr>
            <a:fld id="{44587765-9307-45B8-A7F3-7B892379996C}" type="datetimeFigureOut">
              <a:rPr lang="en-US"/>
              <a:pPr>
                <a:defRPr/>
              </a:pPr>
              <a:t>6/10/2014</a:t>
            </a:fld>
            <a:endParaRPr lang="en-CA"/>
          </a:p>
        </p:txBody>
      </p:sp>
      <p:sp>
        <p:nvSpPr>
          <p:cNvPr id="10" name="Footer Placeholder 2"/>
          <p:cNvSpPr>
            <a:spLocks noGrp="1"/>
          </p:cNvSpPr>
          <p:nvPr>
            <p:ph type="ftr" sz="quarter" idx="11"/>
          </p:nvPr>
        </p:nvSpPr>
        <p:spPr/>
        <p:txBody>
          <a:bodyPr/>
          <a:lstStyle>
            <a:lvl1pPr>
              <a:defRPr/>
            </a:lvl1pPr>
          </a:lstStyle>
          <a:p>
            <a:pPr>
              <a:defRPr/>
            </a:pPr>
            <a:endParaRPr lang="en-CA"/>
          </a:p>
        </p:txBody>
      </p:sp>
      <p:sp>
        <p:nvSpPr>
          <p:cNvPr id="11" name="Slide Number Placeholder 3"/>
          <p:cNvSpPr>
            <a:spLocks noGrp="1"/>
          </p:cNvSpPr>
          <p:nvPr>
            <p:ph type="sldNum" sz="quarter" idx="12"/>
          </p:nvPr>
        </p:nvSpPr>
        <p:spPr/>
        <p:txBody>
          <a:bodyPr/>
          <a:lstStyle>
            <a:lvl1pPr>
              <a:defRPr/>
            </a:lvl1pPr>
          </a:lstStyle>
          <a:p>
            <a:pPr>
              <a:defRPr/>
            </a:pPr>
            <a:fld id="{AE48DA44-6B03-4804-A64C-672A1AAB511E}" type="slidenum">
              <a:rPr lang="en-CA"/>
              <a:pPr>
                <a:defRPr/>
              </a:pPr>
              <a:t>‹#›</a:t>
            </a:fld>
            <a:endParaRPr lang="en-CA"/>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ounded Rectangle 4"/>
          <p:cNvSpPr/>
          <p:nvPr/>
        </p:nvSpPr>
        <p:spPr>
          <a:xfrm>
            <a:off x="228600" y="228600"/>
            <a:ext cx="8696325" cy="1427163"/>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6" name="Group 23"/>
          <p:cNvGrpSpPr>
            <a:grpSpLocks noChangeAspect="1"/>
          </p:cNvGrpSpPr>
          <p:nvPr/>
        </p:nvGrpSpPr>
        <p:grpSpPr bwMode="auto">
          <a:xfrm>
            <a:off x="211138" y="714375"/>
            <a:ext cx="8723312" cy="1331913"/>
            <a:chOff x="-3905250" y="4294188"/>
            <a:chExt cx="13011150" cy="1892300"/>
          </a:xfrm>
        </p:grpSpPr>
        <p:sp>
          <p:nvSpPr>
            <p:cNvPr id="7" name="Freeform 14"/>
            <p:cNvSpPr>
              <a:spLocks/>
            </p:cNvSpPr>
            <p:nvPr/>
          </p:nvSpPr>
          <p:spPr bwMode="hidden">
            <a:xfrm>
              <a:off x="4810125" y="4500563"/>
              <a:ext cx="4295775" cy="1016000"/>
            </a:xfrm>
            <a:custGeom>
              <a:avLst/>
              <a:gdLst>
                <a:gd name="T0" fmla="*/ 4286250 w 2706"/>
                <a:gd name="T1" fmla="*/ 0 h 640"/>
                <a:gd name="T2" fmla="*/ 4286250 w 2706"/>
                <a:gd name="T3" fmla="*/ 0 h 640"/>
                <a:gd name="T4" fmla="*/ 4105275 w 2706"/>
                <a:gd name="T5" fmla="*/ 28575 h 640"/>
                <a:gd name="T6" fmla="*/ 3921125 w 2706"/>
                <a:gd name="T7" fmla="*/ 60325 h 640"/>
                <a:gd name="T8" fmla="*/ 3733800 w 2706"/>
                <a:gd name="T9" fmla="*/ 95250 h 640"/>
                <a:gd name="T10" fmla="*/ 3540125 w 2706"/>
                <a:gd name="T11" fmla="*/ 130175 h 640"/>
                <a:gd name="T12" fmla="*/ 3343275 w 2706"/>
                <a:gd name="T13" fmla="*/ 171450 h 640"/>
                <a:gd name="T14" fmla="*/ 3140075 w 2706"/>
                <a:gd name="T15" fmla="*/ 212725 h 640"/>
                <a:gd name="T16" fmla="*/ 2933700 w 2706"/>
                <a:gd name="T17" fmla="*/ 260350 h 640"/>
                <a:gd name="T18" fmla="*/ 2720975 w 2706"/>
                <a:gd name="T19" fmla="*/ 307975 h 640"/>
                <a:gd name="T20" fmla="*/ 2720975 w 2706"/>
                <a:gd name="T21" fmla="*/ 307975 h 640"/>
                <a:gd name="T22" fmla="*/ 2336800 w 2706"/>
                <a:gd name="T23" fmla="*/ 400050 h 640"/>
                <a:gd name="T24" fmla="*/ 1962150 w 2706"/>
                <a:gd name="T25" fmla="*/ 482600 h 640"/>
                <a:gd name="T26" fmla="*/ 1603375 w 2706"/>
                <a:gd name="T27" fmla="*/ 558800 h 640"/>
                <a:gd name="T28" fmla="*/ 1257300 w 2706"/>
                <a:gd name="T29" fmla="*/ 631825 h 640"/>
                <a:gd name="T30" fmla="*/ 927100 w 2706"/>
                <a:gd name="T31" fmla="*/ 695325 h 640"/>
                <a:gd name="T32" fmla="*/ 606425 w 2706"/>
                <a:gd name="T33" fmla="*/ 752475 h 640"/>
                <a:gd name="T34" fmla="*/ 298450 w 2706"/>
                <a:gd name="T35" fmla="*/ 806450 h 640"/>
                <a:gd name="T36" fmla="*/ 0 w 2706"/>
                <a:gd name="T37" fmla="*/ 854075 h 640"/>
                <a:gd name="T38" fmla="*/ 0 w 2706"/>
                <a:gd name="T39" fmla="*/ 854075 h 640"/>
                <a:gd name="T40" fmla="*/ 206375 w 2706"/>
                <a:gd name="T41" fmla="*/ 882650 h 640"/>
                <a:gd name="T42" fmla="*/ 403225 w 2706"/>
                <a:gd name="T43" fmla="*/ 908050 h 640"/>
                <a:gd name="T44" fmla="*/ 593725 w 2706"/>
                <a:gd name="T45" fmla="*/ 930275 h 640"/>
                <a:gd name="T46" fmla="*/ 781050 w 2706"/>
                <a:gd name="T47" fmla="*/ 949325 h 640"/>
                <a:gd name="T48" fmla="*/ 962025 w 2706"/>
                <a:gd name="T49" fmla="*/ 968375 h 640"/>
                <a:gd name="T50" fmla="*/ 1136650 w 2706"/>
                <a:gd name="T51" fmla="*/ 981075 h 640"/>
                <a:gd name="T52" fmla="*/ 1304925 w 2706"/>
                <a:gd name="T53" fmla="*/ 993775 h 640"/>
                <a:gd name="T54" fmla="*/ 1470025 w 2706"/>
                <a:gd name="T55" fmla="*/ 1003300 h 640"/>
                <a:gd name="T56" fmla="*/ 1631950 w 2706"/>
                <a:gd name="T57" fmla="*/ 1009650 h 640"/>
                <a:gd name="T58" fmla="*/ 1787525 w 2706"/>
                <a:gd name="T59" fmla="*/ 1012825 h 640"/>
                <a:gd name="T60" fmla="*/ 1936750 w 2706"/>
                <a:gd name="T61" fmla="*/ 1016000 h 640"/>
                <a:gd name="T62" fmla="*/ 2082800 w 2706"/>
                <a:gd name="T63" fmla="*/ 1016000 h 640"/>
                <a:gd name="T64" fmla="*/ 2225675 w 2706"/>
                <a:gd name="T65" fmla="*/ 1012825 h 640"/>
                <a:gd name="T66" fmla="*/ 2365375 w 2706"/>
                <a:gd name="T67" fmla="*/ 1009650 h 640"/>
                <a:gd name="T68" fmla="*/ 2498725 w 2706"/>
                <a:gd name="T69" fmla="*/ 1003300 h 640"/>
                <a:gd name="T70" fmla="*/ 2628900 w 2706"/>
                <a:gd name="T71" fmla="*/ 993775 h 640"/>
                <a:gd name="T72" fmla="*/ 2752725 w 2706"/>
                <a:gd name="T73" fmla="*/ 984250 h 640"/>
                <a:gd name="T74" fmla="*/ 2876550 w 2706"/>
                <a:gd name="T75" fmla="*/ 971550 h 640"/>
                <a:gd name="T76" fmla="*/ 2994025 w 2706"/>
                <a:gd name="T77" fmla="*/ 955675 h 640"/>
                <a:gd name="T78" fmla="*/ 3111500 w 2706"/>
                <a:gd name="T79" fmla="*/ 939800 h 640"/>
                <a:gd name="T80" fmla="*/ 3222625 w 2706"/>
                <a:gd name="T81" fmla="*/ 920750 h 640"/>
                <a:gd name="T82" fmla="*/ 3333750 w 2706"/>
                <a:gd name="T83" fmla="*/ 901700 h 640"/>
                <a:gd name="T84" fmla="*/ 3438525 w 2706"/>
                <a:gd name="T85" fmla="*/ 879475 h 640"/>
                <a:gd name="T86" fmla="*/ 3543300 w 2706"/>
                <a:gd name="T87" fmla="*/ 857250 h 640"/>
                <a:gd name="T88" fmla="*/ 3644900 w 2706"/>
                <a:gd name="T89" fmla="*/ 831850 h 640"/>
                <a:gd name="T90" fmla="*/ 3743325 w 2706"/>
                <a:gd name="T91" fmla="*/ 806450 h 640"/>
                <a:gd name="T92" fmla="*/ 3838575 w 2706"/>
                <a:gd name="T93" fmla="*/ 777875 h 640"/>
                <a:gd name="T94" fmla="*/ 3933825 w 2706"/>
                <a:gd name="T95" fmla="*/ 749300 h 640"/>
                <a:gd name="T96" fmla="*/ 4114800 w 2706"/>
                <a:gd name="T97" fmla="*/ 685800 h 640"/>
                <a:gd name="T98" fmla="*/ 4289425 w 2706"/>
                <a:gd name="T99" fmla="*/ 619125 h 640"/>
                <a:gd name="T100" fmla="*/ 4289425 w 2706"/>
                <a:gd name="T101" fmla="*/ 619125 h 640"/>
                <a:gd name="T102" fmla="*/ 4295775 w 2706"/>
                <a:gd name="T103" fmla="*/ 615950 h 640"/>
                <a:gd name="T104" fmla="*/ 4295775 w 2706"/>
                <a:gd name="T105" fmla="*/ 615950 h 640"/>
                <a:gd name="T106" fmla="*/ 4295775 w 2706"/>
                <a:gd name="T107" fmla="*/ 0 h 640"/>
                <a:gd name="T108" fmla="*/ 4295775 w 2706"/>
                <a:gd name="T109" fmla="*/ 0 h 640"/>
                <a:gd name="T110" fmla="*/ 4286250 w 2706"/>
                <a:gd name="T111" fmla="*/ 0 h 640"/>
                <a:gd name="T112" fmla="*/ 428625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endParaRPr lang="en-CA"/>
            </a:p>
          </p:txBody>
        </p:sp>
        <p:sp>
          <p:nvSpPr>
            <p:cNvPr id="8" name="Freeform 18"/>
            <p:cNvSpPr>
              <a:spLocks/>
            </p:cNvSpPr>
            <p:nvPr/>
          </p:nvSpPr>
          <p:spPr bwMode="hidden">
            <a:xfrm>
              <a:off x="-309563" y="4318000"/>
              <a:ext cx="8280401" cy="1209675"/>
            </a:xfrm>
            <a:custGeom>
              <a:avLst/>
              <a:gdLst>
                <a:gd name="T0" fmla="*/ 8280401 w 5216"/>
                <a:gd name="T1" fmla="*/ 1133475 h 762"/>
                <a:gd name="T2" fmla="*/ 7912101 w 5216"/>
                <a:gd name="T3" fmla="*/ 1089025 h 762"/>
                <a:gd name="T4" fmla="*/ 7108826 w 5216"/>
                <a:gd name="T5" fmla="*/ 968375 h 762"/>
                <a:gd name="T6" fmla="*/ 6213476 w 5216"/>
                <a:gd name="T7" fmla="*/ 806450 h 762"/>
                <a:gd name="T8" fmla="*/ 5216526 w 5216"/>
                <a:gd name="T9" fmla="*/ 593725 h 762"/>
                <a:gd name="T10" fmla="*/ 4676776 w 5216"/>
                <a:gd name="T11" fmla="*/ 469900 h 762"/>
                <a:gd name="T12" fmla="*/ 4257676 w 5216"/>
                <a:gd name="T13" fmla="*/ 374650 h 762"/>
                <a:gd name="T14" fmla="*/ 3857625 w 5216"/>
                <a:gd name="T15" fmla="*/ 292100 h 762"/>
                <a:gd name="T16" fmla="*/ 3476625 w 5216"/>
                <a:gd name="T17" fmla="*/ 222250 h 762"/>
                <a:gd name="T18" fmla="*/ 3111500 w 5216"/>
                <a:gd name="T19" fmla="*/ 161925 h 762"/>
                <a:gd name="T20" fmla="*/ 2762250 w 5216"/>
                <a:gd name="T21" fmla="*/ 114300 h 762"/>
                <a:gd name="T22" fmla="*/ 2117725 w 5216"/>
                <a:gd name="T23" fmla="*/ 44450 h 762"/>
                <a:gd name="T24" fmla="*/ 1539875 w 5216"/>
                <a:gd name="T25" fmla="*/ 6350 h 762"/>
                <a:gd name="T26" fmla="*/ 1022350 w 5216"/>
                <a:gd name="T27" fmla="*/ 0 h 762"/>
                <a:gd name="T28" fmla="*/ 568325 w 5216"/>
                <a:gd name="T29" fmla="*/ 15875 h 762"/>
                <a:gd name="T30" fmla="*/ 174625 w 5216"/>
                <a:gd name="T31" fmla="*/ 50800 h 762"/>
                <a:gd name="T32" fmla="*/ 0 w 5216"/>
                <a:gd name="T33" fmla="*/ 76200 h 762"/>
                <a:gd name="T34" fmla="*/ 498475 w 5216"/>
                <a:gd name="T35" fmla="*/ 136525 h 762"/>
                <a:gd name="T36" fmla="*/ 1035050 w 5216"/>
                <a:gd name="T37" fmla="*/ 222250 h 762"/>
                <a:gd name="T38" fmla="*/ 1609725 w 5216"/>
                <a:gd name="T39" fmla="*/ 333375 h 762"/>
                <a:gd name="T40" fmla="*/ 2225675 w 5216"/>
                <a:gd name="T41" fmla="*/ 469900 h 762"/>
                <a:gd name="T42" fmla="*/ 2787650 w 5216"/>
                <a:gd name="T43" fmla="*/ 600075 h 762"/>
                <a:gd name="T44" fmla="*/ 3822700 w 5216"/>
                <a:gd name="T45" fmla="*/ 819150 h 762"/>
                <a:gd name="T46" fmla="*/ 4298951 w 5216"/>
                <a:gd name="T47" fmla="*/ 908050 h 762"/>
                <a:gd name="T48" fmla="*/ 4749801 w 5216"/>
                <a:gd name="T49" fmla="*/ 984250 h 762"/>
                <a:gd name="T50" fmla="*/ 5175251 w 5216"/>
                <a:gd name="T51" fmla="*/ 1050925 h 762"/>
                <a:gd name="T52" fmla="*/ 5575301 w 5216"/>
                <a:gd name="T53" fmla="*/ 1101725 h 762"/>
                <a:gd name="T54" fmla="*/ 5953126 w 5216"/>
                <a:gd name="T55" fmla="*/ 1146175 h 762"/>
                <a:gd name="T56" fmla="*/ 6308726 w 5216"/>
                <a:gd name="T57" fmla="*/ 1174750 h 762"/>
                <a:gd name="T58" fmla="*/ 6642101 w 5216"/>
                <a:gd name="T59" fmla="*/ 1196975 h 762"/>
                <a:gd name="T60" fmla="*/ 6959601 w 5216"/>
                <a:gd name="T61" fmla="*/ 1209675 h 762"/>
                <a:gd name="T62" fmla="*/ 7254876 w 5216"/>
                <a:gd name="T63" fmla="*/ 1209675 h 762"/>
                <a:gd name="T64" fmla="*/ 7534276 w 5216"/>
                <a:gd name="T65" fmla="*/ 1203325 h 762"/>
                <a:gd name="T66" fmla="*/ 7797801 w 5216"/>
                <a:gd name="T67" fmla="*/ 1187450 h 762"/>
                <a:gd name="T68" fmla="*/ 8045451 w 5216"/>
                <a:gd name="T69" fmla="*/ 1162050 h 762"/>
                <a:gd name="T70" fmla="*/ 8280401 w 5216"/>
                <a:gd name="T71" fmla="*/ 1133475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endParaRPr lang="en-CA"/>
            </a:p>
          </p:txBody>
        </p:sp>
        <p:sp>
          <p:nvSpPr>
            <p:cNvPr id="9" name="Freeform 22"/>
            <p:cNvSpPr>
              <a:spLocks/>
            </p:cNvSpPr>
            <p:nvPr/>
          </p:nvSpPr>
          <p:spPr bwMode="hidden">
            <a:xfrm>
              <a:off x="3175" y="4335463"/>
              <a:ext cx="8166100" cy="1101725"/>
            </a:xfrm>
            <a:custGeom>
              <a:avLst/>
              <a:gdLst>
                <a:gd name="T0" fmla="*/ 0 w 5144"/>
                <a:gd name="T1" fmla="*/ 111125 h 694"/>
                <a:gd name="T2" fmla="*/ 0 w 5144"/>
                <a:gd name="T3" fmla="*/ 111125 h 694"/>
                <a:gd name="T4" fmla="*/ 28575 w 5144"/>
                <a:gd name="T5" fmla="*/ 104775 h 694"/>
                <a:gd name="T6" fmla="*/ 114300 w 5144"/>
                <a:gd name="T7" fmla="*/ 88900 h 694"/>
                <a:gd name="T8" fmla="*/ 260350 w 5144"/>
                <a:gd name="T9" fmla="*/ 66675 h 694"/>
                <a:gd name="T10" fmla="*/ 355600 w 5144"/>
                <a:gd name="T11" fmla="*/ 53975 h 694"/>
                <a:gd name="T12" fmla="*/ 466725 w 5144"/>
                <a:gd name="T13" fmla="*/ 41275 h 694"/>
                <a:gd name="T14" fmla="*/ 590550 w 5144"/>
                <a:gd name="T15" fmla="*/ 31750 h 694"/>
                <a:gd name="T16" fmla="*/ 733425 w 5144"/>
                <a:gd name="T17" fmla="*/ 22225 h 694"/>
                <a:gd name="T18" fmla="*/ 889000 w 5144"/>
                <a:gd name="T19" fmla="*/ 12700 h 694"/>
                <a:gd name="T20" fmla="*/ 1063625 w 5144"/>
                <a:gd name="T21" fmla="*/ 6350 h 694"/>
                <a:gd name="T22" fmla="*/ 1254125 w 5144"/>
                <a:gd name="T23" fmla="*/ 3175 h 694"/>
                <a:gd name="T24" fmla="*/ 1460500 w 5144"/>
                <a:gd name="T25" fmla="*/ 0 h 694"/>
                <a:gd name="T26" fmla="*/ 1682750 w 5144"/>
                <a:gd name="T27" fmla="*/ 3175 h 694"/>
                <a:gd name="T28" fmla="*/ 1920875 w 5144"/>
                <a:gd name="T29" fmla="*/ 9525 h 694"/>
                <a:gd name="T30" fmla="*/ 2178050 w 5144"/>
                <a:gd name="T31" fmla="*/ 22225 h 694"/>
                <a:gd name="T32" fmla="*/ 2451100 w 5144"/>
                <a:gd name="T33" fmla="*/ 38100 h 694"/>
                <a:gd name="T34" fmla="*/ 2740025 w 5144"/>
                <a:gd name="T35" fmla="*/ 63500 h 694"/>
                <a:gd name="T36" fmla="*/ 3048000 w 5144"/>
                <a:gd name="T37" fmla="*/ 92075 h 694"/>
                <a:gd name="T38" fmla="*/ 3375025 w 5144"/>
                <a:gd name="T39" fmla="*/ 127000 h 694"/>
                <a:gd name="T40" fmla="*/ 3717925 w 5144"/>
                <a:gd name="T41" fmla="*/ 168275 h 694"/>
                <a:gd name="T42" fmla="*/ 4079875 w 5144"/>
                <a:gd name="T43" fmla="*/ 219075 h 694"/>
                <a:gd name="T44" fmla="*/ 4457700 w 5144"/>
                <a:gd name="T45" fmla="*/ 276225 h 694"/>
                <a:gd name="T46" fmla="*/ 4854575 w 5144"/>
                <a:gd name="T47" fmla="*/ 342900 h 694"/>
                <a:gd name="T48" fmla="*/ 5270500 w 5144"/>
                <a:gd name="T49" fmla="*/ 422275 h 694"/>
                <a:gd name="T50" fmla="*/ 5705475 w 5144"/>
                <a:gd name="T51" fmla="*/ 508000 h 694"/>
                <a:gd name="T52" fmla="*/ 6159500 w 5144"/>
                <a:gd name="T53" fmla="*/ 603250 h 694"/>
                <a:gd name="T54" fmla="*/ 6632575 w 5144"/>
                <a:gd name="T55" fmla="*/ 711200 h 694"/>
                <a:gd name="T56" fmla="*/ 7124700 w 5144"/>
                <a:gd name="T57" fmla="*/ 828675 h 694"/>
                <a:gd name="T58" fmla="*/ 7635875 w 5144"/>
                <a:gd name="T59" fmla="*/ 958850 h 694"/>
                <a:gd name="T60" fmla="*/ 8166100 w 5144"/>
                <a:gd name="T61" fmla="*/ 1101725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endParaRPr lang="en-CA"/>
            </a:p>
          </p:txBody>
        </p:sp>
        <p:sp>
          <p:nvSpPr>
            <p:cNvPr id="10" name="Freeform 26"/>
            <p:cNvSpPr>
              <a:spLocks/>
            </p:cNvSpPr>
            <p:nvPr/>
          </p:nvSpPr>
          <p:spPr bwMode="hidden">
            <a:xfrm>
              <a:off x="4156075" y="4316413"/>
              <a:ext cx="4940300" cy="927100"/>
            </a:xfrm>
            <a:custGeom>
              <a:avLst/>
              <a:gdLst>
                <a:gd name="T0" fmla="*/ 0 w 3112"/>
                <a:gd name="T1" fmla="*/ 927100 h 584"/>
                <a:gd name="T2" fmla="*/ 0 w 3112"/>
                <a:gd name="T3" fmla="*/ 927100 h 584"/>
                <a:gd name="T4" fmla="*/ 142875 w 3112"/>
                <a:gd name="T5" fmla="*/ 889000 h 584"/>
                <a:gd name="T6" fmla="*/ 533400 w 3112"/>
                <a:gd name="T7" fmla="*/ 790575 h 584"/>
                <a:gd name="T8" fmla="*/ 803275 w 3112"/>
                <a:gd name="T9" fmla="*/ 723900 h 584"/>
                <a:gd name="T10" fmla="*/ 1114425 w 3112"/>
                <a:gd name="T11" fmla="*/ 650875 h 584"/>
                <a:gd name="T12" fmla="*/ 1460500 w 3112"/>
                <a:gd name="T13" fmla="*/ 571500 h 584"/>
                <a:gd name="T14" fmla="*/ 1831975 w 3112"/>
                <a:gd name="T15" fmla="*/ 485775 h 584"/>
                <a:gd name="T16" fmla="*/ 2225675 w 3112"/>
                <a:gd name="T17" fmla="*/ 403225 h 584"/>
                <a:gd name="T18" fmla="*/ 2628900 w 3112"/>
                <a:gd name="T19" fmla="*/ 320675 h 584"/>
                <a:gd name="T20" fmla="*/ 3041650 w 3112"/>
                <a:gd name="T21" fmla="*/ 244475 h 584"/>
                <a:gd name="T22" fmla="*/ 3451225 w 3112"/>
                <a:gd name="T23" fmla="*/ 171450 h 584"/>
                <a:gd name="T24" fmla="*/ 3654425 w 3112"/>
                <a:gd name="T25" fmla="*/ 139700 h 584"/>
                <a:gd name="T26" fmla="*/ 3851275 w 3112"/>
                <a:gd name="T27" fmla="*/ 107950 h 584"/>
                <a:gd name="T28" fmla="*/ 4048125 w 3112"/>
                <a:gd name="T29" fmla="*/ 82550 h 584"/>
                <a:gd name="T30" fmla="*/ 4238625 w 3112"/>
                <a:gd name="T31" fmla="*/ 57150 h 584"/>
                <a:gd name="T32" fmla="*/ 4425950 w 3112"/>
                <a:gd name="T33" fmla="*/ 38100 h 584"/>
                <a:gd name="T34" fmla="*/ 4603750 w 3112"/>
                <a:gd name="T35" fmla="*/ 22225 h 584"/>
                <a:gd name="T36" fmla="*/ 4775200 w 3112"/>
                <a:gd name="T37" fmla="*/ 9525 h 584"/>
                <a:gd name="T38" fmla="*/ 4940300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endParaRPr lang="en-CA"/>
            </a:p>
          </p:txBody>
        </p:sp>
        <p:sp useBgFill="1">
          <p:nvSpPr>
            <p:cNvPr id="11" name="Freeform 25"/>
            <p:cNvSpPr>
              <a:spLocks/>
            </p:cNvSpPr>
            <p:nvPr/>
          </p:nvSpPr>
          <p:spPr bwMode="hidden">
            <a:xfrm>
              <a:off x="-3905250" y="4294188"/>
              <a:ext cx="13011150" cy="1892300"/>
            </a:xfrm>
            <a:custGeom>
              <a:avLst/>
              <a:gdLst>
                <a:gd name="T0" fmla="*/ 13004800 w 8196"/>
                <a:gd name="T1" fmla="*/ 812800 h 1192"/>
                <a:gd name="T2" fmla="*/ 12763500 w 8196"/>
                <a:gd name="T3" fmla="*/ 904875 h 1192"/>
                <a:gd name="T4" fmla="*/ 12506325 w 8196"/>
                <a:gd name="T5" fmla="*/ 984250 h 1192"/>
                <a:gd name="T6" fmla="*/ 12233275 w 8196"/>
                <a:gd name="T7" fmla="*/ 1057275 h 1192"/>
                <a:gd name="T8" fmla="*/ 11941175 w 8196"/>
                <a:gd name="T9" fmla="*/ 1114425 h 1192"/>
                <a:gd name="T10" fmla="*/ 11623675 w 8196"/>
                <a:gd name="T11" fmla="*/ 1158875 h 1192"/>
                <a:gd name="T12" fmla="*/ 11280775 w 8196"/>
                <a:gd name="T13" fmla="*/ 1190625 h 1192"/>
                <a:gd name="T14" fmla="*/ 10909300 w 8196"/>
                <a:gd name="T15" fmla="*/ 1209675 h 1192"/>
                <a:gd name="T16" fmla="*/ 10506075 w 8196"/>
                <a:gd name="T17" fmla="*/ 1206500 h 1192"/>
                <a:gd name="T18" fmla="*/ 10067925 w 8196"/>
                <a:gd name="T19" fmla="*/ 1190625 h 1192"/>
                <a:gd name="T20" fmla="*/ 9591675 w 8196"/>
                <a:gd name="T21" fmla="*/ 1152525 h 1192"/>
                <a:gd name="T22" fmla="*/ 9074150 w 8196"/>
                <a:gd name="T23" fmla="*/ 1095375 h 1192"/>
                <a:gd name="T24" fmla="*/ 8515350 w 8196"/>
                <a:gd name="T25" fmla="*/ 1019175 h 1192"/>
                <a:gd name="T26" fmla="*/ 7908925 w 8196"/>
                <a:gd name="T27" fmla="*/ 917575 h 1192"/>
                <a:gd name="T28" fmla="*/ 7251700 w 8196"/>
                <a:gd name="T29" fmla="*/ 793750 h 1192"/>
                <a:gd name="T30" fmla="*/ 6543675 w 8196"/>
                <a:gd name="T31" fmla="*/ 644525 h 1192"/>
                <a:gd name="T32" fmla="*/ 5778500 w 8196"/>
                <a:gd name="T33" fmla="*/ 469900 h 1192"/>
                <a:gd name="T34" fmla="*/ 5391150 w 8196"/>
                <a:gd name="T35" fmla="*/ 381000 h 1192"/>
                <a:gd name="T36" fmla="*/ 4657725 w 8196"/>
                <a:gd name="T37" fmla="*/ 234950 h 1192"/>
                <a:gd name="T38" fmla="*/ 3987800 w 8196"/>
                <a:gd name="T39" fmla="*/ 130175 h 1192"/>
                <a:gd name="T40" fmla="*/ 3375025 w 8196"/>
                <a:gd name="T41" fmla="*/ 57150 h 1192"/>
                <a:gd name="T42" fmla="*/ 2819400 w 8196"/>
                <a:gd name="T43" fmla="*/ 15875 h 1192"/>
                <a:gd name="T44" fmla="*/ 2320925 w 8196"/>
                <a:gd name="T45" fmla="*/ 0 h 1192"/>
                <a:gd name="T46" fmla="*/ 1876425 w 8196"/>
                <a:gd name="T47" fmla="*/ 6350 h 1192"/>
                <a:gd name="T48" fmla="*/ 1482725 w 8196"/>
                <a:gd name="T49" fmla="*/ 31750 h 1192"/>
                <a:gd name="T50" fmla="*/ 1136650 w 8196"/>
                <a:gd name="T51" fmla="*/ 69850 h 1192"/>
                <a:gd name="T52" fmla="*/ 841375 w 8196"/>
                <a:gd name="T53" fmla="*/ 117475 h 1192"/>
                <a:gd name="T54" fmla="*/ 593725 w 8196"/>
                <a:gd name="T55" fmla="*/ 171450 h 1192"/>
                <a:gd name="T56" fmla="*/ 393700 w 8196"/>
                <a:gd name="T57" fmla="*/ 228600 h 1192"/>
                <a:gd name="T58" fmla="*/ 234950 w 8196"/>
                <a:gd name="T59" fmla="*/ 279400 h 1192"/>
                <a:gd name="T60" fmla="*/ 76200 w 8196"/>
                <a:gd name="T61" fmla="*/ 342900 h 1192"/>
                <a:gd name="T62" fmla="*/ 0 w 8196"/>
                <a:gd name="T63" fmla="*/ 381000 h 1192"/>
                <a:gd name="T64" fmla="*/ 13004800 w 8196"/>
                <a:gd name="T65" fmla="*/ 1892300 h 1192"/>
                <a:gd name="T66" fmla="*/ 13011150 w 8196"/>
                <a:gd name="T67" fmla="*/ 1882775 h 1192"/>
                <a:gd name="T68" fmla="*/ 13011150 w 8196"/>
                <a:gd name="T69" fmla="*/ 809625 h 1192"/>
                <a:gd name="T70" fmla="*/ 13004800 w 8196"/>
                <a:gd name="T71" fmla="*/ 812800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endParaRPr lang="en-CA"/>
            </a:p>
          </p:txBody>
        </p:sp>
      </p:grpSp>
      <p:sp>
        <p:nvSpPr>
          <p:cNvPr id="4" name="Text Placeholder 3"/>
          <p:cNvSpPr>
            <a:spLocks noGrp="1"/>
          </p:cNvSpPr>
          <p:nvPr>
            <p:ph type="body" sz="half" idx="2"/>
          </p:nvPr>
        </p:nvSpPr>
        <p:spPr>
          <a:xfrm>
            <a:off x="914400" y="3581400"/>
            <a:ext cx="3352800" cy="1905001"/>
          </a:xfrm>
        </p:spPr>
        <p:txBody>
          <a:bodyPr>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Date Placeholder 4"/>
          <p:cNvSpPr>
            <a:spLocks noGrp="1"/>
          </p:cNvSpPr>
          <p:nvPr>
            <p:ph type="dt" sz="half" idx="10"/>
          </p:nvPr>
        </p:nvSpPr>
        <p:spPr/>
        <p:txBody>
          <a:bodyPr/>
          <a:lstStyle>
            <a:lvl1pPr>
              <a:defRPr/>
            </a:lvl1pPr>
          </a:lstStyle>
          <a:p>
            <a:pPr>
              <a:defRPr/>
            </a:pPr>
            <a:fld id="{323842D7-0E4A-4604-BD7C-BB9CB7974B83}" type="datetimeFigureOut">
              <a:rPr lang="en-US"/>
              <a:pPr>
                <a:defRPr/>
              </a:pPr>
              <a:t>6/10/2014</a:t>
            </a:fld>
            <a:endParaRPr lang="en-CA"/>
          </a:p>
        </p:txBody>
      </p:sp>
      <p:sp>
        <p:nvSpPr>
          <p:cNvPr id="13" name="Footer Placeholder 5"/>
          <p:cNvSpPr>
            <a:spLocks noGrp="1"/>
          </p:cNvSpPr>
          <p:nvPr>
            <p:ph type="ftr" sz="quarter" idx="11"/>
          </p:nvPr>
        </p:nvSpPr>
        <p:spPr/>
        <p:txBody>
          <a:bodyPr/>
          <a:lstStyle>
            <a:lvl1pPr>
              <a:defRPr/>
            </a:lvl1pPr>
          </a:lstStyle>
          <a:p>
            <a:pPr>
              <a:defRPr/>
            </a:pPr>
            <a:endParaRPr lang="en-CA"/>
          </a:p>
        </p:txBody>
      </p:sp>
      <p:sp>
        <p:nvSpPr>
          <p:cNvPr id="14" name="Slide Number Placeholder 6"/>
          <p:cNvSpPr>
            <a:spLocks noGrp="1"/>
          </p:cNvSpPr>
          <p:nvPr>
            <p:ph type="sldNum" sz="quarter" idx="12"/>
          </p:nvPr>
        </p:nvSpPr>
        <p:spPr/>
        <p:txBody>
          <a:bodyPr/>
          <a:lstStyle>
            <a:lvl1pPr>
              <a:defRPr/>
            </a:lvl1pPr>
          </a:lstStyle>
          <a:p>
            <a:pPr>
              <a:defRPr/>
            </a:pPr>
            <a:fld id="{AB62D982-44B4-4EBD-8A97-6479FFB2A314}" type="slidenum">
              <a:rPr lang="en-CA"/>
              <a:pPr>
                <a:defRPr/>
              </a:pPr>
              <a:t>‹#›</a:t>
            </a:fld>
            <a:endParaRPr lang="en-CA"/>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ounded Rectangle 4"/>
          <p:cNvSpPr/>
          <p:nvPr/>
        </p:nvSpPr>
        <p:spPr>
          <a:xfrm>
            <a:off x="228600" y="228600"/>
            <a:ext cx="8696325" cy="6035675"/>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6" name="Group 15"/>
          <p:cNvGrpSpPr>
            <a:grpSpLocks noChangeAspect="1"/>
          </p:cNvGrpSpPr>
          <p:nvPr/>
        </p:nvGrpSpPr>
        <p:grpSpPr bwMode="auto">
          <a:xfrm>
            <a:off x="211138" y="5354638"/>
            <a:ext cx="8723312" cy="1330325"/>
            <a:chOff x="-3905250" y="4294188"/>
            <a:chExt cx="13011150" cy="1892300"/>
          </a:xfrm>
        </p:grpSpPr>
        <p:sp>
          <p:nvSpPr>
            <p:cNvPr id="7" name="Freeform 14"/>
            <p:cNvSpPr>
              <a:spLocks/>
            </p:cNvSpPr>
            <p:nvPr/>
          </p:nvSpPr>
          <p:spPr bwMode="hidden">
            <a:xfrm>
              <a:off x="4810125" y="4500563"/>
              <a:ext cx="4295775" cy="1016000"/>
            </a:xfrm>
            <a:custGeom>
              <a:avLst/>
              <a:gdLst>
                <a:gd name="T0" fmla="*/ 4286250 w 2706"/>
                <a:gd name="T1" fmla="*/ 0 h 640"/>
                <a:gd name="T2" fmla="*/ 4286250 w 2706"/>
                <a:gd name="T3" fmla="*/ 0 h 640"/>
                <a:gd name="T4" fmla="*/ 4105275 w 2706"/>
                <a:gd name="T5" fmla="*/ 28575 h 640"/>
                <a:gd name="T6" fmla="*/ 3921125 w 2706"/>
                <a:gd name="T7" fmla="*/ 60325 h 640"/>
                <a:gd name="T8" fmla="*/ 3733800 w 2706"/>
                <a:gd name="T9" fmla="*/ 95250 h 640"/>
                <a:gd name="T10" fmla="*/ 3540125 w 2706"/>
                <a:gd name="T11" fmla="*/ 130175 h 640"/>
                <a:gd name="T12" fmla="*/ 3343275 w 2706"/>
                <a:gd name="T13" fmla="*/ 171450 h 640"/>
                <a:gd name="T14" fmla="*/ 3140075 w 2706"/>
                <a:gd name="T15" fmla="*/ 212725 h 640"/>
                <a:gd name="T16" fmla="*/ 2933700 w 2706"/>
                <a:gd name="T17" fmla="*/ 260350 h 640"/>
                <a:gd name="T18" fmla="*/ 2720975 w 2706"/>
                <a:gd name="T19" fmla="*/ 307975 h 640"/>
                <a:gd name="T20" fmla="*/ 2720975 w 2706"/>
                <a:gd name="T21" fmla="*/ 307975 h 640"/>
                <a:gd name="T22" fmla="*/ 2336800 w 2706"/>
                <a:gd name="T23" fmla="*/ 400050 h 640"/>
                <a:gd name="T24" fmla="*/ 1962150 w 2706"/>
                <a:gd name="T25" fmla="*/ 482600 h 640"/>
                <a:gd name="T26" fmla="*/ 1603375 w 2706"/>
                <a:gd name="T27" fmla="*/ 558800 h 640"/>
                <a:gd name="T28" fmla="*/ 1257300 w 2706"/>
                <a:gd name="T29" fmla="*/ 631825 h 640"/>
                <a:gd name="T30" fmla="*/ 927100 w 2706"/>
                <a:gd name="T31" fmla="*/ 695325 h 640"/>
                <a:gd name="T32" fmla="*/ 606425 w 2706"/>
                <a:gd name="T33" fmla="*/ 752475 h 640"/>
                <a:gd name="T34" fmla="*/ 298450 w 2706"/>
                <a:gd name="T35" fmla="*/ 806450 h 640"/>
                <a:gd name="T36" fmla="*/ 0 w 2706"/>
                <a:gd name="T37" fmla="*/ 854075 h 640"/>
                <a:gd name="T38" fmla="*/ 0 w 2706"/>
                <a:gd name="T39" fmla="*/ 854075 h 640"/>
                <a:gd name="T40" fmla="*/ 206375 w 2706"/>
                <a:gd name="T41" fmla="*/ 882650 h 640"/>
                <a:gd name="T42" fmla="*/ 403225 w 2706"/>
                <a:gd name="T43" fmla="*/ 908050 h 640"/>
                <a:gd name="T44" fmla="*/ 593725 w 2706"/>
                <a:gd name="T45" fmla="*/ 930275 h 640"/>
                <a:gd name="T46" fmla="*/ 781050 w 2706"/>
                <a:gd name="T47" fmla="*/ 949325 h 640"/>
                <a:gd name="T48" fmla="*/ 962025 w 2706"/>
                <a:gd name="T49" fmla="*/ 968375 h 640"/>
                <a:gd name="T50" fmla="*/ 1136650 w 2706"/>
                <a:gd name="T51" fmla="*/ 981075 h 640"/>
                <a:gd name="T52" fmla="*/ 1304925 w 2706"/>
                <a:gd name="T53" fmla="*/ 993775 h 640"/>
                <a:gd name="T54" fmla="*/ 1470025 w 2706"/>
                <a:gd name="T55" fmla="*/ 1003300 h 640"/>
                <a:gd name="T56" fmla="*/ 1631950 w 2706"/>
                <a:gd name="T57" fmla="*/ 1009650 h 640"/>
                <a:gd name="T58" fmla="*/ 1787525 w 2706"/>
                <a:gd name="T59" fmla="*/ 1012825 h 640"/>
                <a:gd name="T60" fmla="*/ 1936750 w 2706"/>
                <a:gd name="T61" fmla="*/ 1016000 h 640"/>
                <a:gd name="T62" fmla="*/ 2082800 w 2706"/>
                <a:gd name="T63" fmla="*/ 1016000 h 640"/>
                <a:gd name="T64" fmla="*/ 2225675 w 2706"/>
                <a:gd name="T65" fmla="*/ 1012825 h 640"/>
                <a:gd name="T66" fmla="*/ 2365375 w 2706"/>
                <a:gd name="T67" fmla="*/ 1009650 h 640"/>
                <a:gd name="T68" fmla="*/ 2498725 w 2706"/>
                <a:gd name="T69" fmla="*/ 1003300 h 640"/>
                <a:gd name="T70" fmla="*/ 2628900 w 2706"/>
                <a:gd name="T71" fmla="*/ 993775 h 640"/>
                <a:gd name="T72" fmla="*/ 2752725 w 2706"/>
                <a:gd name="T73" fmla="*/ 984250 h 640"/>
                <a:gd name="T74" fmla="*/ 2876550 w 2706"/>
                <a:gd name="T75" fmla="*/ 971550 h 640"/>
                <a:gd name="T76" fmla="*/ 2994025 w 2706"/>
                <a:gd name="T77" fmla="*/ 955675 h 640"/>
                <a:gd name="T78" fmla="*/ 3111500 w 2706"/>
                <a:gd name="T79" fmla="*/ 939800 h 640"/>
                <a:gd name="T80" fmla="*/ 3222625 w 2706"/>
                <a:gd name="T81" fmla="*/ 920750 h 640"/>
                <a:gd name="T82" fmla="*/ 3333750 w 2706"/>
                <a:gd name="T83" fmla="*/ 901700 h 640"/>
                <a:gd name="T84" fmla="*/ 3438525 w 2706"/>
                <a:gd name="T85" fmla="*/ 879475 h 640"/>
                <a:gd name="T86" fmla="*/ 3543300 w 2706"/>
                <a:gd name="T87" fmla="*/ 857250 h 640"/>
                <a:gd name="T88" fmla="*/ 3644900 w 2706"/>
                <a:gd name="T89" fmla="*/ 831850 h 640"/>
                <a:gd name="T90" fmla="*/ 3743325 w 2706"/>
                <a:gd name="T91" fmla="*/ 806450 h 640"/>
                <a:gd name="T92" fmla="*/ 3838575 w 2706"/>
                <a:gd name="T93" fmla="*/ 777875 h 640"/>
                <a:gd name="T94" fmla="*/ 3933825 w 2706"/>
                <a:gd name="T95" fmla="*/ 749300 h 640"/>
                <a:gd name="T96" fmla="*/ 4114800 w 2706"/>
                <a:gd name="T97" fmla="*/ 685800 h 640"/>
                <a:gd name="T98" fmla="*/ 4289425 w 2706"/>
                <a:gd name="T99" fmla="*/ 619125 h 640"/>
                <a:gd name="T100" fmla="*/ 4289425 w 2706"/>
                <a:gd name="T101" fmla="*/ 619125 h 640"/>
                <a:gd name="T102" fmla="*/ 4295775 w 2706"/>
                <a:gd name="T103" fmla="*/ 615950 h 640"/>
                <a:gd name="T104" fmla="*/ 4295775 w 2706"/>
                <a:gd name="T105" fmla="*/ 615950 h 640"/>
                <a:gd name="T106" fmla="*/ 4295775 w 2706"/>
                <a:gd name="T107" fmla="*/ 0 h 640"/>
                <a:gd name="T108" fmla="*/ 4295775 w 2706"/>
                <a:gd name="T109" fmla="*/ 0 h 640"/>
                <a:gd name="T110" fmla="*/ 4286250 w 2706"/>
                <a:gd name="T111" fmla="*/ 0 h 640"/>
                <a:gd name="T112" fmla="*/ 428625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endParaRPr lang="en-CA"/>
            </a:p>
          </p:txBody>
        </p:sp>
        <p:sp>
          <p:nvSpPr>
            <p:cNvPr id="8" name="Freeform 18"/>
            <p:cNvSpPr>
              <a:spLocks/>
            </p:cNvSpPr>
            <p:nvPr/>
          </p:nvSpPr>
          <p:spPr bwMode="hidden">
            <a:xfrm>
              <a:off x="-309563" y="4318000"/>
              <a:ext cx="8280401" cy="1209675"/>
            </a:xfrm>
            <a:custGeom>
              <a:avLst/>
              <a:gdLst>
                <a:gd name="T0" fmla="*/ 8280401 w 5216"/>
                <a:gd name="T1" fmla="*/ 1133475 h 762"/>
                <a:gd name="T2" fmla="*/ 7912101 w 5216"/>
                <a:gd name="T3" fmla="*/ 1089025 h 762"/>
                <a:gd name="T4" fmla="*/ 7108826 w 5216"/>
                <a:gd name="T5" fmla="*/ 968375 h 762"/>
                <a:gd name="T6" fmla="*/ 6213476 w 5216"/>
                <a:gd name="T7" fmla="*/ 806450 h 762"/>
                <a:gd name="T8" fmla="*/ 5216526 w 5216"/>
                <a:gd name="T9" fmla="*/ 593725 h 762"/>
                <a:gd name="T10" fmla="*/ 4676776 w 5216"/>
                <a:gd name="T11" fmla="*/ 469900 h 762"/>
                <a:gd name="T12" fmla="*/ 4257676 w 5216"/>
                <a:gd name="T13" fmla="*/ 374650 h 762"/>
                <a:gd name="T14" fmla="*/ 3857625 w 5216"/>
                <a:gd name="T15" fmla="*/ 292100 h 762"/>
                <a:gd name="T16" fmla="*/ 3476625 w 5216"/>
                <a:gd name="T17" fmla="*/ 222250 h 762"/>
                <a:gd name="T18" fmla="*/ 3111500 w 5216"/>
                <a:gd name="T19" fmla="*/ 161925 h 762"/>
                <a:gd name="T20" fmla="*/ 2762250 w 5216"/>
                <a:gd name="T21" fmla="*/ 114300 h 762"/>
                <a:gd name="T22" fmla="*/ 2117725 w 5216"/>
                <a:gd name="T23" fmla="*/ 44450 h 762"/>
                <a:gd name="T24" fmla="*/ 1539875 w 5216"/>
                <a:gd name="T25" fmla="*/ 6350 h 762"/>
                <a:gd name="T26" fmla="*/ 1022350 w 5216"/>
                <a:gd name="T27" fmla="*/ 0 h 762"/>
                <a:gd name="T28" fmla="*/ 568325 w 5216"/>
                <a:gd name="T29" fmla="*/ 15875 h 762"/>
                <a:gd name="T30" fmla="*/ 174625 w 5216"/>
                <a:gd name="T31" fmla="*/ 50800 h 762"/>
                <a:gd name="T32" fmla="*/ 0 w 5216"/>
                <a:gd name="T33" fmla="*/ 76200 h 762"/>
                <a:gd name="T34" fmla="*/ 498475 w 5216"/>
                <a:gd name="T35" fmla="*/ 136525 h 762"/>
                <a:gd name="T36" fmla="*/ 1035050 w 5216"/>
                <a:gd name="T37" fmla="*/ 222250 h 762"/>
                <a:gd name="T38" fmla="*/ 1609725 w 5216"/>
                <a:gd name="T39" fmla="*/ 333375 h 762"/>
                <a:gd name="T40" fmla="*/ 2225675 w 5216"/>
                <a:gd name="T41" fmla="*/ 469900 h 762"/>
                <a:gd name="T42" fmla="*/ 2787650 w 5216"/>
                <a:gd name="T43" fmla="*/ 600075 h 762"/>
                <a:gd name="T44" fmla="*/ 3822700 w 5216"/>
                <a:gd name="T45" fmla="*/ 819150 h 762"/>
                <a:gd name="T46" fmla="*/ 4298951 w 5216"/>
                <a:gd name="T47" fmla="*/ 908050 h 762"/>
                <a:gd name="T48" fmla="*/ 4749801 w 5216"/>
                <a:gd name="T49" fmla="*/ 984250 h 762"/>
                <a:gd name="T50" fmla="*/ 5175251 w 5216"/>
                <a:gd name="T51" fmla="*/ 1050925 h 762"/>
                <a:gd name="T52" fmla="*/ 5575301 w 5216"/>
                <a:gd name="T53" fmla="*/ 1101725 h 762"/>
                <a:gd name="T54" fmla="*/ 5953126 w 5216"/>
                <a:gd name="T55" fmla="*/ 1146175 h 762"/>
                <a:gd name="T56" fmla="*/ 6308726 w 5216"/>
                <a:gd name="T57" fmla="*/ 1174750 h 762"/>
                <a:gd name="T58" fmla="*/ 6642101 w 5216"/>
                <a:gd name="T59" fmla="*/ 1196975 h 762"/>
                <a:gd name="T60" fmla="*/ 6959601 w 5216"/>
                <a:gd name="T61" fmla="*/ 1209675 h 762"/>
                <a:gd name="T62" fmla="*/ 7254876 w 5216"/>
                <a:gd name="T63" fmla="*/ 1209675 h 762"/>
                <a:gd name="T64" fmla="*/ 7534276 w 5216"/>
                <a:gd name="T65" fmla="*/ 1203325 h 762"/>
                <a:gd name="T66" fmla="*/ 7797801 w 5216"/>
                <a:gd name="T67" fmla="*/ 1187450 h 762"/>
                <a:gd name="T68" fmla="*/ 8045451 w 5216"/>
                <a:gd name="T69" fmla="*/ 1162050 h 762"/>
                <a:gd name="T70" fmla="*/ 8280401 w 5216"/>
                <a:gd name="T71" fmla="*/ 1133475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endParaRPr lang="en-CA"/>
            </a:p>
          </p:txBody>
        </p:sp>
        <p:sp>
          <p:nvSpPr>
            <p:cNvPr id="9" name="Freeform 22"/>
            <p:cNvSpPr>
              <a:spLocks/>
            </p:cNvSpPr>
            <p:nvPr/>
          </p:nvSpPr>
          <p:spPr bwMode="hidden">
            <a:xfrm>
              <a:off x="3175" y="4335463"/>
              <a:ext cx="8166100" cy="1101725"/>
            </a:xfrm>
            <a:custGeom>
              <a:avLst/>
              <a:gdLst>
                <a:gd name="T0" fmla="*/ 0 w 5144"/>
                <a:gd name="T1" fmla="*/ 111125 h 694"/>
                <a:gd name="T2" fmla="*/ 0 w 5144"/>
                <a:gd name="T3" fmla="*/ 111125 h 694"/>
                <a:gd name="T4" fmla="*/ 28575 w 5144"/>
                <a:gd name="T5" fmla="*/ 104775 h 694"/>
                <a:gd name="T6" fmla="*/ 114300 w 5144"/>
                <a:gd name="T7" fmla="*/ 88900 h 694"/>
                <a:gd name="T8" fmla="*/ 260350 w 5144"/>
                <a:gd name="T9" fmla="*/ 66675 h 694"/>
                <a:gd name="T10" fmla="*/ 355600 w 5144"/>
                <a:gd name="T11" fmla="*/ 53975 h 694"/>
                <a:gd name="T12" fmla="*/ 466725 w 5144"/>
                <a:gd name="T13" fmla="*/ 41275 h 694"/>
                <a:gd name="T14" fmla="*/ 590550 w 5144"/>
                <a:gd name="T15" fmla="*/ 31750 h 694"/>
                <a:gd name="T16" fmla="*/ 733425 w 5144"/>
                <a:gd name="T17" fmla="*/ 22225 h 694"/>
                <a:gd name="T18" fmla="*/ 889000 w 5144"/>
                <a:gd name="T19" fmla="*/ 12700 h 694"/>
                <a:gd name="T20" fmla="*/ 1063625 w 5144"/>
                <a:gd name="T21" fmla="*/ 6350 h 694"/>
                <a:gd name="T22" fmla="*/ 1254125 w 5144"/>
                <a:gd name="T23" fmla="*/ 3175 h 694"/>
                <a:gd name="T24" fmla="*/ 1460500 w 5144"/>
                <a:gd name="T25" fmla="*/ 0 h 694"/>
                <a:gd name="T26" fmla="*/ 1682750 w 5144"/>
                <a:gd name="T27" fmla="*/ 3175 h 694"/>
                <a:gd name="T28" fmla="*/ 1920875 w 5144"/>
                <a:gd name="T29" fmla="*/ 9525 h 694"/>
                <a:gd name="T30" fmla="*/ 2178050 w 5144"/>
                <a:gd name="T31" fmla="*/ 22225 h 694"/>
                <a:gd name="T32" fmla="*/ 2451100 w 5144"/>
                <a:gd name="T33" fmla="*/ 38100 h 694"/>
                <a:gd name="T34" fmla="*/ 2740025 w 5144"/>
                <a:gd name="T35" fmla="*/ 63500 h 694"/>
                <a:gd name="T36" fmla="*/ 3048000 w 5144"/>
                <a:gd name="T37" fmla="*/ 92075 h 694"/>
                <a:gd name="T38" fmla="*/ 3375025 w 5144"/>
                <a:gd name="T39" fmla="*/ 127000 h 694"/>
                <a:gd name="T40" fmla="*/ 3717925 w 5144"/>
                <a:gd name="T41" fmla="*/ 168275 h 694"/>
                <a:gd name="T42" fmla="*/ 4079875 w 5144"/>
                <a:gd name="T43" fmla="*/ 219075 h 694"/>
                <a:gd name="T44" fmla="*/ 4457700 w 5144"/>
                <a:gd name="T45" fmla="*/ 276225 h 694"/>
                <a:gd name="T46" fmla="*/ 4854575 w 5144"/>
                <a:gd name="T47" fmla="*/ 342900 h 694"/>
                <a:gd name="T48" fmla="*/ 5270500 w 5144"/>
                <a:gd name="T49" fmla="*/ 422275 h 694"/>
                <a:gd name="T50" fmla="*/ 5705475 w 5144"/>
                <a:gd name="T51" fmla="*/ 508000 h 694"/>
                <a:gd name="T52" fmla="*/ 6159500 w 5144"/>
                <a:gd name="T53" fmla="*/ 603250 h 694"/>
                <a:gd name="T54" fmla="*/ 6632575 w 5144"/>
                <a:gd name="T55" fmla="*/ 711200 h 694"/>
                <a:gd name="T56" fmla="*/ 7124700 w 5144"/>
                <a:gd name="T57" fmla="*/ 828675 h 694"/>
                <a:gd name="T58" fmla="*/ 7635875 w 5144"/>
                <a:gd name="T59" fmla="*/ 958850 h 694"/>
                <a:gd name="T60" fmla="*/ 8166100 w 5144"/>
                <a:gd name="T61" fmla="*/ 1101725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endParaRPr lang="en-CA"/>
            </a:p>
          </p:txBody>
        </p:sp>
        <p:sp>
          <p:nvSpPr>
            <p:cNvPr id="10" name="Freeform 26"/>
            <p:cNvSpPr>
              <a:spLocks/>
            </p:cNvSpPr>
            <p:nvPr/>
          </p:nvSpPr>
          <p:spPr bwMode="hidden">
            <a:xfrm>
              <a:off x="4156075" y="4316413"/>
              <a:ext cx="4940300" cy="927100"/>
            </a:xfrm>
            <a:custGeom>
              <a:avLst/>
              <a:gdLst>
                <a:gd name="T0" fmla="*/ 0 w 3112"/>
                <a:gd name="T1" fmla="*/ 927100 h 584"/>
                <a:gd name="T2" fmla="*/ 0 w 3112"/>
                <a:gd name="T3" fmla="*/ 927100 h 584"/>
                <a:gd name="T4" fmla="*/ 142875 w 3112"/>
                <a:gd name="T5" fmla="*/ 889000 h 584"/>
                <a:gd name="T6" fmla="*/ 533400 w 3112"/>
                <a:gd name="T7" fmla="*/ 790575 h 584"/>
                <a:gd name="T8" fmla="*/ 803275 w 3112"/>
                <a:gd name="T9" fmla="*/ 723900 h 584"/>
                <a:gd name="T10" fmla="*/ 1114425 w 3112"/>
                <a:gd name="T11" fmla="*/ 650875 h 584"/>
                <a:gd name="T12" fmla="*/ 1460500 w 3112"/>
                <a:gd name="T13" fmla="*/ 571500 h 584"/>
                <a:gd name="T14" fmla="*/ 1831975 w 3112"/>
                <a:gd name="T15" fmla="*/ 485775 h 584"/>
                <a:gd name="T16" fmla="*/ 2225675 w 3112"/>
                <a:gd name="T17" fmla="*/ 403225 h 584"/>
                <a:gd name="T18" fmla="*/ 2628900 w 3112"/>
                <a:gd name="T19" fmla="*/ 320675 h 584"/>
                <a:gd name="T20" fmla="*/ 3041650 w 3112"/>
                <a:gd name="T21" fmla="*/ 244475 h 584"/>
                <a:gd name="T22" fmla="*/ 3451225 w 3112"/>
                <a:gd name="T23" fmla="*/ 171450 h 584"/>
                <a:gd name="T24" fmla="*/ 3654425 w 3112"/>
                <a:gd name="T25" fmla="*/ 139700 h 584"/>
                <a:gd name="T26" fmla="*/ 3851275 w 3112"/>
                <a:gd name="T27" fmla="*/ 107950 h 584"/>
                <a:gd name="T28" fmla="*/ 4048125 w 3112"/>
                <a:gd name="T29" fmla="*/ 82550 h 584"/>
                <a:gd name="T30" fmla="*/ 4238625 w 3112"/>
                <a:gd name="T31" fmla="*/ 57150 h 584"/>
                <a:gd name="T32" fmla="*/ 4425950 w 3112"/>
                <a:gd name="T33" fmla="*/ 38100 h 584"/>
                <a:gd name="T34" fmla="*/ 4603750 w 3112"/>
                <a:gd name="T35" fmla="*/ 22225 h 584"/>
                <a:gd name="T36" fmla="*/ 4775200 w 3112"/>
                <a:gd name="T37" fmla="*/ 9525 h 584"/>
                <a:gd name="T38" fmla="*/ 4940300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endParaRPr lang="en-CA"/>
            </a:p>
          </p:txBody>
        </p:sp>
        <p:sp useBgFill="1">
          <p:nvSpPr>
            <p:cNvPr id="11" name="Freeform 20"/>
            <p:cNvSpPr>
              <a:spLocks/>
            </p:cNvSpPr>
            <p:nvPr/>
          </p:nvSpPr>
          <p:spPr bwMode="hidden">
            <a:xfrm>
              <a:off x="-3905250" y="4294188"/>
              <a:ext cx="13011150" cy="1892300"/>
            </a:xfrm>
            <a:custGeom>
              <a:avLst/>
              <a:gdLst>
                <a:gd name="T0" fmla="*/ 13004800 w 8196"/>
                <a:gd name="T1" fmla="*/ 812800 h 1192"/>
                <a:gd name="T2" fmla="*/ 12763500 w 8196"/>
                <a:gd name="T3" fmla="*/ 904875 h 1192"/>
                <a:gd name="T4" fmla="*/ 12506325 w 8196"/>
                <a:gd name="T5" fmla="*/ 984250 h 1192"/>
                <a:gd name="T6" fmla="*/ 12233275 w 8196"/>
                <a:gd name="T7" fmla="*/ 1057275 h 1192"/>
                <a:gd name="T8" fmla="*/ 11941175 w 8196"/>
                <a:gd name="T9" fmla="*/ 1114425 h 1192"/>
                <a:gd name="T10" fmla="*/ 11623675 w 8196"/>
                <a:gd name="T11" fmla="*/ 1158875 h 1192"/>
                <a:gd name="T12" fmla="*/ 11280775 w 8196"/>
                <a:gd name="T13" fmla="*/ 1190625 h 1192"/>
                <a:gd name="T14" fmla="*/ 10909300 w 8196"/>
                <a:gd name="T15" fmla="*/ 1209675 h 1192"/>
                <a:gd name="T16" fmla="*/ 10506075 w 8196"/>
                <a:gd name="T17" fmla="*/ 1206500 h 1192"/>
                <a:gd name="T18" fmla="*/ 10067925 w 8196"/>
                <a:gd name="T19" fmla="*/ 1190625 h 1192"/>
                <a:gd name="T20" fmla="*/ 9591675 w 8196"/>
                <a:gd name="T21" fmla="*/ 1152525 h 1192"/>
                <a:gd name="T22" fmla="*/ 9074150 w 8196"/>
                <a:gd name="T23" fmla="*/ 1095375 h 1192"/>
                <a:gd name="T24" fmla="*/ 8515350 w 8196"/>
                <a:gd name="T25" fmla="*/ 1019175 h 1192"/>
                <a:gd name="T26" fmla="*/ 7908925 w 8196"/>
                <a:gd name="T27" fmla="*/ 917575 h 1192"/>
                <a:gd name="T28" fmla="*/ 7251700 w 8196"/>
                <a:gd name="T29" fmla="*/ 793750 h 1192"/>
                <a:gd name="T30" fmla="*/ 6543675 w 8196"/>
                <a:gd name="T31" fmla="*/ 644525 h 1192"/>
                <a:gd name="T32" fmla="*/ 5778500 w 8196"/>
                <a:gd name="T33" fmla="*/ 469900 h 1192"/>
                <a:gd name="T34" fmla="*/ 5391150 w 8196"/>
                <a:gd name="T35" fmla="*/ 381000 h 1192"/>
                <a:gd name="T36" fmla="*/ 4657725 w 8196"/>
                <a:gd name="T37" fmla="*/ 234950 h 1192"/>
                <a:gd name="T38" fmla="*/ 3987800 w 8196"/>
                <a:gd name="T39" fmla="*/ 130175 h 1192"/>
                <a:gd name="T40" fmla="*/ 3375025 w 8196"/>
                <a:gd name="T41" fmla="*/ 57150 h 1192"/>
                <a:gd name="T42" fmla="*/ 2819400 w 8196"/>
                <a:gd name="T43" fmla="*/ 15875 h 1192"/>
                <a:gd name="T44" fmla="*/ 2320925 w 8196"/>
                <a:gd name="T45" fmla="*/ 0 h 1192"/>
                <a:gd name="T46" fmla="*/ 1876425 w 8196"/>
                <a:gd name="T47" fmla="*/ 6350 h 1192"/>
                <a:gd name="T48" fmla="*/ 1482725 w 8196"/>
                <a:gd name="T49" fmla="*/ 31750 h 1192"/>
                <a:gd name="T50" fmla="*/ 1136650 w 8196"/>
                <a:gd name="T51" fmla="*/ 69850 h 1192"/>
                <a:gd name="T52" fmla="*/ 841375 w 8196"/>
                <a:gd name="T53" fmla="*/ 117475 h 1192"/>
                <a:gd name="T54" fmla="*/ 593725 w 8196"/>
                <a:gd name="T55" fmla="*/ 171450 h 1192"/>
                <a:gd name="T56" fmla="*/ 393700 w 8196"/>
                <a:gd name="T57" fmla="*/ 228600 h 1192"/>
                <a:gd name="T58" fmla="*/ 234950 w 8196"/>
                <a:gd name="T59" fmla="*/ 279400 h 1192"/>
                <a:gd name="T60" fmla="*/ 76200 w 8196"/>
                <a:gd name="T61" fmla="*/ 342900 h 1192"/>
                <a:gd name="T62" fmla="*/ 0 w 8196"/>
                <a:gd name="T63" fmla="*/ 381000 h 1192"/>
                <a:gd name="T64" fmla="*/ 13004800 w 8196"/>
                <a:gd name="T65" fmla="*/ 1892300 h 1192"/>
                <a:gd name="T66" fmla="*/ 13011150 w 8196"/>
                <a:gd name="T67" fmla="*/ 1882775 h 1192"/>
                <a:gd name="T68" fmla="*/ 13011150 w 8196"/>
                <a:gd name="T69" fmla="*/ 809625 h 1192"/>
                <a:gd name="T70" fmla="*/ 13004800 w 8196"/>
                <a:gd name="T71" fmla="*/ 812800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endParaRPr lang="en-CA"/>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rtlCol="0">
            <a:normAutofit/>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12" name="Date Placeholder 4"/>
          <p:cNvSpPr>
            <a:spLocks noGrp="1"/>
          </p:cNvSpPr>
          <p:nvPr>
            <p:ph type="dt" sz="half" idx="10"/>
          </p:nvPr>
        </p:nvSpPr>
        <p:spPr/>
        <p:txBody>
          <a:bodyPr/>
          <a:lstStyle>
            <a:lvl1pPr>
              <a:defRPr/>
            </a:lvl1pPr>
          </a:lstStyle>
          <a:p>
            <a:pPr>
              <a:defRPr/>
            </a:pPr>
            <a:fld id="{03A41434-315C-4FB5-B906-37FA7F070BF3}" type="datetimeFigureOut">
              <a:rPr lang="en-US"/>
              <a:pPr>
                <a:defRPr/>
              </a:pPr>
              <a:t>6/10/2014</a:t>
            </a:fld>
            <a:endParaRPr lang="en-CA"/>
          </a:p>
        </p:txBody>
      </p:sp>
      <p:sp>
        <p:nvSpPr>
          <p:cNvPr id="13" name="Footer Placeholder 5"/>
          <p:cNvSpPr>
            <a:spLocks noGrp="1"/>
          </p:cNvSpPr>
          <p:nvPr>
            <p:ph type="ftr" sz="quarter" idx="11"/>
          </p:nvPr>
        </p:nvSpPr>
        <p:spPr/>
        <p:txBody>
          <a:bodyPr/>
          <a:lstStyle>
            <a:lvl1pPr>
              <a:defRPr/>
            </a:lvl1pPr>
          </a:lstStyle>
          <a:p>
            <a:pPr>
              <a:defRPr/>
            </a:pPr>
            <a:endParaRPr lang="en-CA"/>
          </a:p>
        </p:txBody>
      </p:sp>
      <p:sp>
        <p:nvSpPr>
          <p:cNvPr id="14" name="Slide Number Placeholder 6"/>
          <p:cNvSpPr>
            <a:spLocks noGrp="1"/>
          </p:cNvSpPr>
          <p:nvPr>
            <p:ph type="sldNum" sz="quarter" idx="12"/>
          </p:nvPr>
        </p:nvSpPr>
        <p:spPr/>
        <p:txBody>
          <a:bodyPr/>
          <a:lstStyle>
            <a:lvl1pPr>
              <a:defRPr/>
            </a:lvl1pPr>
          </a:lstStyle>
          <a:p>
            <a:pPr>
              <a:defRPr/>
            </a:pPr>
            <a:fld id="{79C70D56-0FB1-4868-B5EB-0B28D8088291}" type="slidenum">
              <a:rPr lang="en-CA"/>
              <a:pPr>
                <a:defRPr/>
              </a:pPr>
              <a:t>‹#›</a:t>
            </a:fld>
            <a:endParaRPr lang="en-CA"/>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6325" cy="2468563"/>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grpSp>
        <p:nvGrpSpPr>
          <p:cNvPr id="1027" name="Group 15"/>
          <p:cNvGrpSpPr>
            <a:grpSpLocks noChangeAspect="1"/>
          </p:cNvGrpSpPr>
          <p:nvPr/>
        </p:nvGrpSpPr>
        <p:grpSpPr bwMode="auto">
          <a:xfrm>
            <a:off x="211138" y="1679575"/>
            <a:ext cx="8723312" cy="1330325"/>
            <a:chOff x="-3905251" y="4294188"/>
            <a:chExt cx="13027839" cy="1892300"/>
          </a:xfrm>
        </p:grpSpPr>
        <p:sp>
          <p:nvSpPr>
            <p:cNvPr id="1033" name="Freeform 14"/>
            <p:cNvSpPr>
              <a:spLocks/>
            </p:cNvSpPr>
            <p:nvPr/>
          </p:nvSpPr>
          <p:spPr bwMode="hidden">
            <a:xfrm>
              <a:off x="4810125" y="4500563"/>
              <a:ext cx="4295775" cy="1016000"/>
            </a:xfrm>
            <a:custGeom>
              <a:avLst/>
              <a:gdLst>
                <a:gd name="T0" fmla="*/ 4286250 w 2706"/>
                <a:gd name="T1" fmla="*/ 0 h 640"/>
                <a:gd name="T2" fmla="*/ 4286250 w 2706"/>
                <a:gd name="T3" fmla="*/ 0 h 640"/>
                <a:gd name="T4" fmla="*/ 4105275 w 2706"/>
                <a:gd name="T5" fmla="*/ 28575 h 640"/>
                <a:gd name="T6" fmla="*/ 3921125 w 2706"/>
                <a:gd name="T7" fmla="*/ 60325 h 640"/>
                <a:gd name="T8" fmla="*/ 3733800 w 2706"/>
                <a:gd name="T9" fmla="*/ 95250 h 640"/>
                <a:gd name="T10" fmla="*/ 3540125 w 2706"/>
                <a:gd name="T11" fmla="*/ 130175 h 640"/>
                <a:gd name="T12" fmla="*/ 3343275 w 2706"/>
                <a:gd name="T13" fmla="*/ 171450 h 640"/>
                <a:gd name="T14" fmla="*/ 3140075 w 2706"/>
                <a:gd name="T15" fmla="*/ 212725 h 640"/>
                <a:gd name="T16" fmla="*/ 2933700 w 2706"/>
                <a:gd name="T17" fmla="*/ 260350 h 640"/>
                <a:gd name="T18" fmla="*/ 2720975 w 2706"/>
                <a:gd name="T19" fmla="*/ 307975 h 640"/>
                <a:gd name="T20" fmla="*/ 2720975 w 2706"/>
                <a:gd name="T21" fmla="*/ 307975 h 640"/>
                <a:gd name="T22" fmla="*/ 2336800 w 2706"/>
                <a:gd name="T23" fmla="*/ 400050 h 640"/>
                <a:gd name="T24" fmla="*/ 1962150 w 2706"/>
                <a:gd name="T25" fmla="*/ 482600 h 640"/>
                <a:gd name="T26" fmla="*/ 1603375 w 2706"/>
                <a:gd name="T27" fmla="*/ 558800 h 640"/>
                <a:gd name="T28" fmla="*/ 1257300 w 2706"/>
                <a:gd name="T29" fmla="*/ 631825 h 640"/>
                <a:gd name="T30" fmla="*/ 927100 w 2706"/>
                <a:gd name="T31" fmla="*/ 695325 h 640"/>
                <a:gd name="T32" fmla="*/ 606425 w 2706"/>
                <a:gd name="T33" fmla="*/ 752475 h 640"/>
                <a:gd name="T34" fmla="*/ 298450 w 2706"/>
                <a:gd name="T35" fmla="*/ 806450 h 640"/>
                <a:gd name="T36" fmla="*/ 0 w 2706"/>
                <a:gd name="T37" fmla="*/ 854075 h 640"/>
                <a:gd name="T38" fmla="*/ 0 w 2706"/>
                <a:gd name="T39" fmla="*/ 854075 h 640"/>
                <a:gd name="T40" fmla="*/ 206375 w 2706"/>
                <a:gd name="T41" fmla="*/ 882650 h 640"/>
                <a:gd name="T42" fmla="*/ 403225 w 2706"/>
                <a:gd name="T43" fmla="*/ 908050 h 640"/>
                <a:gd name="T44" fmla="*/ 593725 w 2706"/>
                <a:gd name="T45" fmla="*/ 930275 h 640"/>
                <a:gd name="T46" fmla="*/ 781050 w 2706"/>
                <a:gd name="T47" fmla="*/ 949325 h 640"/>
                <a:gd name="T48" fmla="*/ 962025 w 2706"/>
                <a:gd name="T49" fmla="*/ 968375 h 640"/>
                <a:gd name="T50" fmla="*/ 1136650 w 2706"/>
                <a:gd name="T51" fmla="*/ 981075 h 640"/>
                <a:gd name="T52" fmla="*/ 1304925 w 2706"/>
                <a:gd name="T53" fmla="*/ 993775 h 640"/>
                <a:gd name="T54" fmla="*/ 1470025 w 2706"/>
                <a:gd name="T55" fmla="*/ 1003300 h 640"/>
                <a:gd name="T56" fmla="*/ 1631950 w 2706"/>
                <a:gd name="T57" fmla="*/ 1009650 h 640"/>
                <a:gd name="T58" fmla="*/ 1787525 w 2706"/>
                <a:gd name="T59" fmla="*/ 1012825 h 640"/>
                <a:gd name="T60" fmla="*/ 1936750 w 2706"/>
                <a:gd name="T61" fmla="*/ 1016000 h 640"/>
                <a:gd name="T62" fmla="*/ 2082800 w 2706"/>
                <a:gd name="T63" fmla="*/ 1016000 h 640"/>
                <a:gd name="T64" fmla="*/ 2225675 w 2706"/>
                <a:gd name="T65" fmla="*/ 1012825 h 640"/>
                <a:gd name="T66" fmla="*/ 2365375 w 2706"/>
                <a:gd name="T67" fmla="*/ 1009650 h 640"/>
                <a:gd name="T68" fmla="*/ 2498725 w 2706"/>
                <a:gd name="T69" fmla="*/ 1003300 h 640"/>
                <a:gd name="T70" fmla="*/ 2628900 w 2706"/>
                <a:gd name="T71" fmla="*/ 993775 h 640"/>
                <a:gd name="T72" fmla="*/ 2752725 w 2706"/>
                <a:gd name="T73" fmla="*/ 984250 h 640"/>
                <a:gd name="T74" fmla="*/ 2876550 w 2706"/>
                <a:gd name="T75" fmla="*/ 971550 h 640"/>
                <a:gd name="T76" fmla="*/ 2994025 w 2706"/>
                <a:gd name="T77" fmla="*/ 955675 h 640"/>
                <a:gd name="T78" fmla="*/ 3111500 w 2706"/>
                <a:gd name="T79" fmla="*/ 939800 h 640"/>
                <a:gd name="T80" fmla="*/ 3222625 w 2706"/>
                <a:gd name="T81" fmla="*/ 920750 h 640"/>
                <a:gd name="T82" fmla="*/ 3333750 w 2706"/>
                <a:gd name="T83" fmla="*/ 901700 h 640"/>
                <a:gd name="T84" fmla="*/ 3438525 w 2706"/>
                <a:gd name="T85" fmla="*/ 879475 h 640"/>
                <a:gd name="T86" fmla="*/ 3543300 w 2706"/>
                <a:gd name="T87" fmla="*/ 857250 h 640"/>
                <a:gd name="T88" fmla="*/ 3644900 w 2706"/>
                <a:gd name="T89" fmla="*/ 831850 h 640"/>
                <a:gd name="T90" fmla="*/ 3743325 w 2706"/>
                <a:gd name="T91" fmla="*/ 806450 h 640"/>
                <a:gd name="T92" fmla="*/ 3838575 w 2706"/>
                <a:gd name="T93" fmla="*/ 777875 h 640"/>
                <a:gd name="T94" fmla="*/ 3933825 w 2706"/>
                <a:gd name="T95" fmla="*/ 749300 h 640"/>
                <a:gd name="T96" fmla="*/ 4114800 w 2706"/>
                <a:gd name="T97" fmla="*/ 685800 h 640"/>
                <a:gd name="T98" fmla="*/ 4289425 w 2706"/>
                <a:gd name="T99" fmla="*/ 619125 h 640"/>
                <a:gd name="T100" fmla="*/ 4289425 w 2706"/>
                <a:gd name="T101" fmla="*/ 619125 h 640"/>
                <a:gd name="T102" fmla="*/ 4295775 w 2706"/>
                <a:gd name="T103" fmla="*/ 615950 h 640"/>
                <a:gd name="T104" fmla="*/ 4295775 w 2706"/>
                <a:gd name="T105" fmla="*/ 615950 h 640"/>
                <a:gd name="T106" fmla="*/ 4295775 w 2706"/>
                <a:gd name="T107" fmla="*/ 0 h 640"/>
                <a:gd name="T108" fmla="*/ 4295775 w 2706"/>
                <a:gd name="T109" fmla="*/ 0 h 640"/>
                <a:gd name="T110" fmla="*/ 4286250 w 2706"/>
                <a:gd name="T111" fmla="*/ 0 h 640"/>
                <a:gd name="T112" fmla="*/ 4286250 w 2706"/>
                <a:gd name="T113" fmla="*/ 0 h 64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472" y="252"/>
                  </a:lnTo>
                  <a:lnTo>
                    <a:pt x="1236" y="304"/>
                  </a:lnTo>
                  <a:lnTo>
                    <a:pt x="1010" y="352"/>
                  </a:lnTo>
                  <a:lnTo>
                    <a:pt x="792" y="398"/>
                  </a:lnTo>
                  <a:lnTo>
                    <a:pt x="584" y="438"/>
                  </a:lnTo>
                  <a:lnTo>
                    <a:pt x="382" y="474"/>
                  </a:lnTo>
                  <a:lnTo>
                    <a:pt x="188" y="50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6" y="388"/>
                  </a:lnTo>
                  <a:lnTo>
                    <a:pt x="2706" y="0"/>
                  </a:lnTo>
                  <a:lnTo>
                    <a:pt x="2700" y="0"/>
                  </a:lnTo>
                  <a:close/>
                </a:path>
              </a:pathLst>
            </a:custGeom>
            <a:solidFill>
              <a:schemeClr val="bg2">
                <a:alpha val="29019"/>
              </a:schemeClr>
            </a:solidFill>
            <a:ln w="9525">
              <a:noFill/>
              <a:round/>
              <a:headEnd/>
              <a:tailEnd/>
            </a:ln>
          </p:spPr>
          <p:txBody>
            <a:bodyPr/>
            <a:lstStyle/>
            <a:p>
              <a:endParaRPr lang="en-CA"/>
            </a:p>
          </p:txBody>
        </p:sp>
        <p:sp>
          <p:nvSpPr>
            <p:cNvPr id="1034" name="Freeform 18"/>
            <p:cNvSpPr>
              <a:spLocks/>
            </p:cNvSpPr>
            <p:nvPr/>
          </p:nvSpPr>
          <p:spPr bwMode="hidden">
            <a:xfrm>
              <a:off x="-309563" y="4318000"/>
              <a:ext cx="8280401" cy="1209675"/>
            </a:xfrm>
            <a:custGeom>
              <a:avLst/>
              <a:gdLst>
                <a:gd name="T0" fmla="*/ 8280401 w 5216"/>
                <a:gd name="T1" fmla="*/ 1133475 h 762"/>
                <a:gd name="T2" fmla="*/ 7912101 w 5216"/>
                <a:gd name="T3" fmla="*/ 1089025 h 762"/>
                <a:gd name="T4" fmla="*/ 7108826 w 5216"/>
                <a:gd name="T5" fmla="*/ 968375 h 762"/>
                <a:gd name="T6" fmla="*/ 6213476 w 5216"/>
                <a:gd name="T7" fmla="*/ 806450 h 762"/>
                <a:gd name="T8" fmla="*/ 5216526 w 5216"/>
                <a:gd name="T9" fmla="*/ 593725 h 762"/>
                <a:gd name="T10" fmla="*/ 4676776 w 5216"/>
                <a:gd name="T11" fmla="*/ 469900 h 762"/>
                <a:gd name="T12" fmla="*/ 4257676 w 5216"/>
                <a:gd name="T13" fmla="*/ 374650 h 762"/>
                <a:gd name="T14" fmla="*/ 3857625 w 5216"/>
                <a:gd name="T15" fmla="*/ 292100 h 762"/>
                <a:gd name="T16" fmla="*/ 3476625 w 5216"/>
                <a:gd name="T17" fmla="*/ 222250 h 762"/>
                <a:gd name="T18" fmla="*/ 3111500 w 5216"/>
                <a:gd name="T19" fmla="*/ 161925 h 762"/>
                <a:gd name="T20" fmla="*/ 2762250 w 5216"/>
                <a:gd name="T21" fmla="*/ 114300 h 762"/>
                <a:gd name="T22" fmla="*/ 2117725 w 5216"/>
                <a:gd name="T23" fmla="*/ 44450 h 762"/>
                <a:gd name="T24" fmla="*/ 1539875 w 5216"/>
                <a:gd name="T25" fmla="*/ 6350 h 762"/>
                <a:gd name="T26" fmla="*/ 1022350 w 5216"/>
                <a:gd name="T27" fmla="*/ 0 h 762"/>
                <a:gd name="T28" fmla="*/ 568325 w 5216"/>
                <a:gd name="T29" fmla="*/ 15875 h 762"/>
                <a:gd name="T30" fmla="*/ 174625 w 5216"/>
                <a:gd name="T31" fmla="*/ 50800 h 762"/>
                <a:gd name="T32" fmla="*/ 0 w 5216"/>
                <a:gd name="T33" fmla="*/ 76200 h 762"/>
                <a:gd name="T34" fmla="*/ 498475 w 5216"/>
                <a:gd name="T35" fmla="*/ 136525 h 762"/>
                <a:gd name="T36" fmla="*/ 1035050 w 5216"/>
                <a:gd name="T37" fmla="*/ 222250 h 762"/>
                <a:gd name="T38" fmla="*/ 1609725 w 5216"/>
                <a:gd name="T39" fmla="*/ 333375 h 762"/>
                <a:gd name="T40" fmla="*/ 2225675 w 5216"/>
                <a:gd name="T41" fmla="*/ 469900 h 762"/>
                <a:gd name="T42" fmla="*/ 2787650 w 5216"/>
                <a:gd name="T43" fmla="*/ 600075 h 762"/>
                <a:gd name="T44" fmla="*/ 3822700 w 5216"/>
                <a:gd name="T45" fmla="*/ 819150 h 762"/>
                <a:gd name="T46" fmla="*/ 4298951 w 5216"/>
                <a:gd name="T47" fmla="*/ 908050 h 762"/>
                <a:gd name="T48" fmla="*/ 4749801 w 5216"/>
                <a:gd name="T49" fmla="*/ 984250 h 762"/>
                <a:gd name="T50" fmla="*/ 5175251 w 5216"/>
                <a:gd name="T51" fmla="*/ 1050925 h 762"/>
                <a:gd name="T52" fmla="*/ 5575301 w 5216"/>
                <a:gd name="T53" fmla="*/ 1101725 h 762"/>
                <a:gd name="T54" fmla="*/ 5953126 w 5216"/>
                <a:gd name="T55" fmla="*/ 1146175 h 762"/>
                <a:gd name="T56" fmla="*/ 6308726 w 5216"/>
                <a:gd name="T57" fmla="*/ 1174750 h 762"/>
                <a:gd name="T58" fmla="*/ 6642101 w 5216"/>
                <a:gd name="T59" fmla="*/ 1196975 h 762"/>
                <a:gd name="T60" fmla="*/ 6959601 w 5216"/>
                <a:gd name="T61" fmla="*/ 1209675 h 762"/>
                <a:gd name="T62" fmla="*/ 7254876 w 5216"/>
                <a:gd name="T63" fmla="*/ 1209675 h 762"/>
                <a:gd name="T64" fmla="*/ 7534276 w 5216"/>
                <a:gd name="T65" fmla="*/ 1203325 h 762"/>
                <a:gd name="T66" fmla="*/ 7797801 w 5216"/>
                <a:gd name="T67" fmla="*/ 1187450 h 762"/>
                <a:gd name="T68" fmla="*/ 8045451 w 5216"/>
                <a:gd name="T69" fmla="*/ 1162050 h 762"/>
                <a:gd name="T70" fmla="*/ 8280401 w 5216"/>
                <a:gd name="T71" fmla="*/ 1133475 h 76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154" y="66"/>
                  </a:lnTo>
                  <a:lnTo>
                    <a:pt x="314" y="86"/>
                  </a:lnTo>
                  <a:lnTo>
                    <a:pt x="480" y="112"/>
                  </a:lnTo>
                  <a:lnTo>
                    <a:pt x="652" y="140"/>
                  </a:lnTo>
                  <a:lnTo>
                    <a:pt x="830" y="174"/>
                  </a:lnTo>
                  <a:lnTo>
                    <a:pt x="1014" y="210"/>
                  </a:lnTo>
                  <a:lnTo>
                    <a:pt x="1206" y="250"/>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close/>
                </a:path>
              </a:pathLst>
            </a:custGeom>
            <a:solidFill>
              <a:schemeClr val="bg2">
                <a:alpha val="39999"/>
              </a:schemeClr>
            </a:solidFill>
            <a:ln w="9525">
              <a:noFill/>
              <a:round/>
              <a:headEnd/>
              <a:tailEnd/>
            </a:ln>
          </p:spPr>
          <p:txBody>
            <a:bodyPr/>
            <a:lstStyle/>
            <a:p>
              <a:endParaRPr lang="en-CA"/>
            </a:p>
          </p:txBody>
        </p:sp>
        <p:sp>
          <p:nvSpPr>
            <p:cNvPr id="1035" name="Freeform 22"/>
            <p:cNvSpPr>
              <a:spLocks/>
            </p:cNvSpPr>
            <p:nvPr/>
          </p:nvSpPr>
          <p:spPr bwMode="hidden">
            <a:xfrm>
              <a:off x="3175" y="4335463"/>
              <a:ext cx="8166100" cy="1101725"/>
            </a:xfrm>
            <a:custGeom>
              <a:avLst/>
              <a:gdLst>
                <a:gd name="T0" fmla="*/ 0 w 5144"/>
                <a:gd name="T1" fmla="*/ 111125 h 694"/>
                <a:gd name="T2" fmla="*/ 0 w 5144"/>
                <a:gd name="T3" fmla="*/ 111125 h 694"/>
                <a:gd name="T4" fmla="*/ 28575 w 5144"/>
                <a:gd name="T5" fmla="*/ 104775 h 694"/>
                <a:gd name="T6" fmla="*/ 114300 w 5144"/>
                <a:gd name="T7" fmla="*/ 88900 h 694"/>
                <a:gd name="T8" fmla="*/ 260350 w 5144"/>
                <a:gd name="T9" fmla="*/ 66675 h 694"/>
                <a:gd name="T10" fmla="*/ 355600 w 5144"/>
                <a:gd name="T11" fmla="*/ 53975 h 694"/>
                <a:gd name="T12" fmla="*/ 466725 w 5144"/>
                <a:gd name="T13" fmla="*/ 41275 h 694"/>
                <a:gd name="T14" fmla="*/ 590550 w 5144"/>
                <a:gd name="T15" fmla="*/ 31750 h 694"/>
                <a:gd name="T16" fmla="*/ 733425 w 5144"/>
                <a:gd name="T17" fmla="*/ 22225 h 694"/>
                <a:gd name="T18" fmla="*/ 889000 w 5144"/>
                <a:gd name="T19" fmla="*/ 12700 h 694"/>
                <a:gd name="T20" fmla="*/ 1063625 w 5144"/>
                <a:gd name="T21" fmla="*/ 6350 h 694"/>
                <a:gd name="T22" fmla="*/ 1254125 w 5144"/>
                <a:gd name="T23" fmla="*/ 3175 h 694"/>
                <a:gd name="T24" fmla="*/ 1460500 w 5144"/>
                <a:gd name="T25" fmla="*/ 0 h 694"/>
                <a:gd name="T26" fmla="*/ 1682750 w 5144"/>
                <a:gd name="T27" fmla="*/ 3175 h 694"/>
                <a:gd name="T28" fmla="*/ 1920875 w 5144"/>
                <a:gd name="T29" fmla="*/ 9525 h 694"/>
                <a:gd name="T30" fmla="*/ 2178050 w 5144"/>
                <a:gd name="T31" fmla="*/ 22225 h 694"/>
                <a:gd name="T32" fmla="*/ 2451100 w 5144"/>
                <a:gd name="T33" fmla="*/ 38100 h 694"/>
                <a:gd name="T34" fmla="*/ 2740025 w 5144"/>
                <a:gd name="T35" fmla="*/ 63500 h 694"/>
                <a:gd name="T36" fmla="*/ 3048000 w 5144"/>
                <a:gd name="T37" fmla="*/ 92075 h 694"/>
                <a:gd name="T38" fmla="*/ 3375025 w 5144"/>
                <a:gd name="T39" fmla="*/ 127000 h 694"/>
                <a:gd name="T40" fmla="*/ 3717925 w 5144"/>
                <a:gd name="T41" fmla="*/ 168275 h 694"/>
                <a:gd name="T42" fmla="*/ 4079875 w 5144"/>
                <a:gd name="T43" fmla="*/ 219075 h 694"/>
                <a:gd name="T44" fmla="*/ 4457700 w 5144"/>
                <a:gd name="T45" fmla="*/ 276225 h 694"/>
                <a:gd name="T46" fmla="*/ 4854575 w 5144"/>
                <a:gd name="T47" fmla="*/ 342900 h 694"/>
                <a:gd name="T48" fmla="*/ 5270500 w 5144"/>
                <a:gd name="T49" fmla="*/ 422275 h 694"/>
                <a:gd name="T50" fmla="*/ 5705475 w 5144"/>
                <a:gd name="T51" fmla="*/ 508000 h 694"/>
                <a:gd name="T52" fmla="*/ 6159500 w 5144"/>
                <a:gd name="T53" fmla="*/ 603250 h 694"/>
                <a:gd name="T54" fmla="*/ 6632575 w 5144"/>
                <a:gd name="T55" fmla="*/ 711200 h 694"/>
                <a:gd name="T56" fmla="*/ 7124700 w 5144"/>
                <a:gd name="T57" fmla="*/ 828675 h 694"/>
                <a:gd name="T58" fmla="*/ 7635875 w 5144"/>
                <a:gd name="T59" fmla="*/ 958850 h 694"/>
                <a:gd name="T60" fmla="*/ 8166100 w 5144"/>
                <a:gd name="T61" fmla="*/ 1101725 h 69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a:lstStyle/>
            <a:p>
              <a:endParaRPr lang="en-CA"/>
            </a:p>
          </p:txBody>
        </p:sp>
        <p:sp>
          <p:nvSpPr>
            <p:cNvPr id="1036" name="Freeform 26"/>
            <p:cNvSpPr>
              <a:spLocks/>
            </p:cNvSpPr>
            <p:nvPr/>
          </p:nvSpPr>
          <p:spPr bwMode="hidden">
            <a:xfrm>
              <a:off x="4156075" y="4316413"/>
              <a:ext cx="4940300" cy="927100"/>
            </a:xfrm>
            <a:custGeom>
              <a:avLst/>
              <a:gdLst>
                <a:gd name="T0" fmla="*/ 0 w 3112"/>
                <a:gd name="T1" fmla="*/ 927100 h 584"/>
                <a:gd name="T2" fmla="*/ 0 w 3112"/>
                <a:gd name="T3" fmla="*/ 927100 h 584"/>
                <a:gd name="T4" fmla="*/ 142875 w 3112"/>
                <a:gd name="T5" fmla="*/ 889000 h 584"/>
                <a:gd name="T6" fmla="*/ 533400 w 3112"/>
                <a:gd name="T7" fmla="*/ 790575 h 584"/>
                <a:gd name="T8" fmla="*/ 803275 w 3112"/>
                <a:gd name="T9" fmla="*/ 723900 h 584"/>
                <a:gd name="T10" fmla="*/ 1114425 w 3112"/>
                <a:gd name="T11" fmla="*/ 650875 h 584"/>
                <a:gd name="T12" fmla="*/ 1460500 w 3112"/>
                <a:gd name="T13" fmla="*/ 571500 h 584"/>
                <a:gd name="T14" fmla="*/ 1831975 w 3112"/>
                <a:gd name="T15" fmla="*/ 485775 h 584"/>
                <a:gd name="T16" fmla="*/ 2225675 w 3112"/>
                <a:gd name="T17" fmla="*/ 403225 h 584"/>
                <a:gd name="T18" fmla="*/ 2628900 w 3112"/>
                <a:gd name="T19" fmla="*/ 320675 h 584"/>
                <a:gd name="T20" fmla="*/ 3041650 w 3112"/>
                <a:gd name="T21" fmla="*/ 244475 h 584"/>
                <a:gd name="T22" fmla="*/ 3451225 w 3112"/>
                <a:gd name="T23" fmla="*/ 171450 h 584"/>
                <a:gd name="T24" fmla="*/ 3654425 w 3112"/>
                <a:gd name="T25" fmla="*/ 139700 h 584"/>
                <a:gd name="T26" fmla="*/ 3851275 w 3112"/>
                <a:gd name="T27" fmla="*/ 107950 h 584"/>
                <a:gd name="T28" fmla="*/ 4048125 w 3112"/>
                <a:gd name="T29" fmla="*/ 82550 h 584"/>
                <a:gd name="T30" fmla="*/ 4238625 w 3112"/>
                <a:gd name="T31" fmla="*/ 57150 h 584"/>
                <a:gd name="T32" fmla="*/ 4425950 w 3112"/>
                <a:gd name="T33" fmla="*/ 38100 h 584"/>
                <a:gd name="T34" fmla="*/ 4603750 w 3112"/>
                <a:gd name="T35" fmla="*/ 22225 h 584"/>
                <a:gd name="T36" fmla="*/ 4775200 w 3112"/>
                <a:gd name="T37" fmla="*/ 9525 h 584"/>
                <a:gd name="T38" fmla="*/ 4940300 w 3112"/>
                <a:gd name="T39" fmla="*/ 0 h 58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a:lstStyle/>
            <a:p>
              <a:endParaRPr lang="en-CA"/>
            </a:p>
          </p:txBody>
        </p:sp>
        <p:sp useBgFill="1">
          <p:nvSpPr>
            <p:cNvPr id="1037" name="Freeform 10"/>
            <p:cNvSpPr>
              <a:spLocks/>
            </p:cNvSpPr>
            <p:nvPr/>
          </p:nvSpPr>
          <p:spPr bwMode="hidden">
            <a:xfrm>
              <a:off x="-3905251" y="4294188"/>
              <a:ext cx="13027839" cy="1892300"/>
            </a:xfrm>
            <a:custGeom>
              <a:avLst/>
              <a:gdLst>
                <a:gd name="T0" fmla="*/ 13021481 w 8196"/>
                <a:gd name="T1" fmla="*/ 812800 h 1192"/>
                <a:gd name="T2" fmla="*/ 12779871 w 8196"/>
                <a:gd name="T3" fmla="*/ 904875 h 1192"/>
                <a:gd name="T4" fmla="*/ 12522366 w 8196"/>
                <a:gd name="T5" fmla="*/ 984250 h 1192"/>
                <a:gd name="T6" fmla="*/ 12248966 w 8196"/>
                <a:gd name="T7" fmla="*/ 1057275 h 1192"/>
                <a:gd name="T8" fmla="*/ 11956492 w 8196"/>
                <a:gd name="T9" fmla="*/ 1114425 h 1192"/>
                <a:gd name="T10" fmla="*/ 11638584 w 8196"/>
                <a:gd name="T11" fmla="*/ 1158875 h 1192"/>
                <a:gd name="T12" fmla="*/ 11295245 w 8196"/>
                <a:gd name="T13" fmla="*/ 1190625 h 1192"/>
                <a:gd name="T14" fmla="*/ 10923293 w 8196"/>
                <a:gd name="T15" fmla="*/ 1209675 h 1192"/>
                <a:gd name="T16" fmla="*/ 10519551 w 8196"/>
                <a:gd name="T17" fmla="*/ 1206500 h 1192"/>
                <a:gd name="T18" fmla="*/ 10080839 w 8196"/>
                <a:gd name="T19" fmla="*/ 1190625 h 1192"/>
                <a:gd name="T20" fmla="*/ 9603978 w 8196"/>
                <a:gd name="T21" fmla="*/ 1152525 h 1192"/>
                <a:gd name="T22" fmla="*/ 9085789 w 8196"/>
                <a:gd name="T23" fmla="*/ 1095375 h 1192"/>
                <a:gd name="T24" fmla="*/ 8526272 w 8196"/>
                <a:gd name="T25" fmla="*/ 1019175 h 1192"/>
                <a:gd name="T26" fmla="*/ 7919070 w 8196"/>
                <a:gd name="T27" fmla="*/ 917575 h 1192"/>
                <a:gd name="T28" fmla="*/ 7261002 w 8196"/>
                <a:gd name="T29" fmla="*/ 793750 h 1192"/>
                <a:gd name="T30" fmla="*/ 6552068 w 8196"/>
                <a:gd name="T31" fmla="*/ 644525 h 1192"/>
                <a:gd name="T32" fmla="*/ 5785912 w 8196"/>
                <a:gd name="T33" fmla="*/ 469900 h 1192"/>
                <a:gd name="T34" fmla="*/ 5398065 w 8196"/>
                <a:gd name="T35" fmla="*/ 381000 h 1192"/>
                <a:gd name="T36" fmla="*/ 4663699 w 8196"/>
                <a:gd name="T37" fmla="*/ 234950 h 1192"/>
                <a:gd name="T38" fmla="*/ 3992915 w 8196"/>
                <a:gd name="T39" fmla="*/ 130175 h 1192"/>
                <a:gd name="T40" fmla="*/ 3379354 w 8196"/>
                <a:gd name="T41" fmla="*/ 57150 h 1192"/>
                <a:gd name="T42" fmla="*/ 2823016 w 8196"/>
                <a:gd name="T43" fmla="*/ 15875 h 1192"/>
                <a:gd name="T44" fmla="*/ 2323902 w 8196"/>
                <a:gd name="T45" fmla="*/ 0 h 1192"/>
                <a:gd name="T46" fmla="*/ 1878832 w 8196"/>
                <a:gd name="T47" fmla="*/ 6350 h 1192"/>
                <a:gd name="T48" fmla="*/ 1484627 w 8196"/>
                <a:gd name="T49" fmla="*/ 31750 h 1192"/>
                <a:gd name="T50" fmla="*/ 1138108 w 8196"/>
                <a:gd name="T51" fmla="*/ 69850 h 1192"/>
                <a:gd name="T52" fmla="*/ 842454 w 8196"/>
                <a:gd name="T53" fmla="*/ 117475 h 1192"/>
                <a:gd name="T54" fmla="*/ 594487 w 8196"/>
                <a:gd name="T55" fmla="*/ 171450 h 1192"/>
                <a:gd name="T56" fmla="*/ 394205 w 8196"/>
                <a:gd name="T57" fmla="*/ 228600 h 1192"/>
                <a:gd name="T58" fmla="*/ 235251 w 8196"/>
                <a:gd name="T59" fmla="*/ 279400 h 1192"/>
                <a:gd name="T60" fmla="*/ 76298 w 8196"/>
                <a:gd name="T61" fmla="*/ 342900 h 1192"/>
                <a:gd name="T62" fmla="*/ 0 w 8196"/>
                <a:gd name="T63" fmla="*/ 381000 h 1192"/>
                <a:gd name="T64" fmla="*/ 13021481 w 8196"/>
                <a:gd name="T65" fmla="*/ 1892300 h 1192"/>
                <a:gd name="T66" fmla="*/ 13027839 w 8196"/>
                <a:gd name="T67" fmla="*/ 1882775 h 1192"/>
                <a:gd name="T68" fmla="*/ 13027839 w 8196"/>
                <a:gd name="T69" fmla="*/ 809625 h 1192"/>
                <a:gd name="T70" fmla="*/ 13021481 w 8196"/>
                <a:gd name="T71" fmla="*/ 812800 h 119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6" y="1186"/>
                  </a:lnTo>
                  <a:lnTo>
                    <a:pt x="8196" y="510"/>
                  </a:lnTo>
                  <a:lnTo>
                    <a:pt x="8192" y="512"/>
                  </a:lnTo>
                  <a:close/>
                </a:path>
              </a:pathLst>
            </a:custGeom>
            <a:ln w="9525">
              <a:noFill/>
              <a:round/>
              <a:headEnd/>
              <a:tailEnd/>
            </a:ln>
          </p:spPr>
          <p:txBody>
            <a:bodyPr/>
            <a:lstStyle/>
            <a:p>
              <a:endParaRPr lang="en-CA"/>
            </a:p>
          </p:txBody>
        </p:sp>
      </p:grpSp>
      <p:sp>
        <p:nvSpPr>
          <p:cNvPr id="1028" name="Title Placeholder 1"/>
          <p:cNvSpPr>
            <a:spLocks noGrp="1"/>
          </p:cNvSpPr>
          <p:nvPr>
            <p:ph type="title"/>
          </p:nvPr>
        </p:nvSpPr>
        <p:spPr bwMode="auto">
          <a:xfrm>
            <a:off x="457200" y="338138"/>
            <a:ext cx="8229600" cy="1252537"/>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 name="Date Placeholder 3"/>
          <p:cNvSpPr>
            <a:spLocks noGrp="1"/>
          </p:cNvSpPr>
          <p:nvPr>
            <p:ph type="dt" sz="half" idx="2"/>
          </p:nvPr>
        </p:nvSpPr>
        <p:spPr>
          <a:xfrm>
            <a:off x="5164138" y="6249988"/>
            <a:ext cx="3786187" cy="365125"/>
          </a:xfrm>
          <a:prstGeom prst="rect">
            <a:avLst/>
          </a:prstGeom>
        </p:spPr>
        <p:txBody>
          <a:bodyPr vert="horz" lIns="91440" tIns="45720" rIns="91440" bIns="45720" rtlCol="0" anchor="ctr"/>
          <a:lstStyle>
            <a:lvl1pPr algn="r">
              <a:defRPr sz="1000">
                <a:solidFill>
                  <a:schemeClr val="tx2"/>
                </a:solidFill>
                <a:latin typeface="Arial" charset="0"/>
              </a:defRPr>
            </a:lvl1pPr>
          </a:lstStyle>
          <a:p>
            <a:pPr>
              <a:defRPr/>
            </a:pPr>
            <a:fld id="{A8649FBE-EA37-4A6D-8E5B-182C755A4547}" type="datetimeFigureOut">
              <a:rPr lang="en-US"/>
              <a:pPr>
                <a:defRPr/>
              </a:pPr>
              <a:t>6/10/2014</a:t>
            </a:fld>
            <a:endParaRPr lang="en-CA"/>
          </a:p>
        </p:txBody>
      </p:sp>
      <p:sp>
        <p:nvSpPr>
          <p:cNvPr id="5" name="Footer Placeholder 4"/>
          <p:cNvSpPr>
            <a:spLocks noGrp="1"/>
          </p:cNvSpPr>
          <p:nvPr>
            <p:ph type="ftr" sz="quarter" idx="3"/>
          </p:nvPr>
        </p:nvSpPr>
        <p:spPr>
          <a:xfrm>
            <a:off x="193675" y="6249988"/>
            <a:ext cx="3786188" cy="365125"/>
          </a:xfrm>
          <a:prstGeom prst="rect">
            <a:avLst/>
          </a:prstGeom>
        </p:spPr>
        <p:txBody>
          <a:bodyPr vert="horz" lIns="91440" tIns="45720" rIns="91440" bIns="45720" rtlCol="0" anchor="ctr"/>
          <a:lstStyle>
            <a:lvl1pPr algn="l">
              <a:defRPr sz="1000">
                <a:solidFill>
                  <a:schemeClr val="tx2"/>
                </a:solidFill>
                <a:latin typeface="Arial" charset="0"/>
              </a:defRPr>
            </a:lvl1pPr>
          </a:lstStyle>
          <a:p>
            <a:pPr>
              <a:defRPr/>
            </a:pPr>
            <a:endParaRPr lang="en-CA"/>
          </a:p>
        </p:txBody>
      </p:sp>
      <p:sp>
        <p:nvSpPr>
          <p:cNvPr id="6" name="Slide Number Placeholder 5"/>
          <p:cNvSpPr>
            <a:spLocks noGrp="1"/>
          </p:cNvSpPr>
          <p:nvPr>
            <p:ph type="sldNum" sz="quarter" idx="4"/>
          </p:nvPr>
        </p:nvSpPr>
        <p:spPr>
          <a:xfrm>
            <a:off x="3990975" y="6249988"/>
            <a:ext cx="1162050" cy="365125"/>
          </a:xfrm>
          <a:prstGeom prst="rect">
            <a:avLst/>
          </a:prstGeom>
        </p:spPr>
        <p:txBody>
          <a:bodyPr vert="horz" lIns="91440" tIns="45720" rIns="91440" bIns="45720" rtlCol="0" anchor="ctr"/>
          <a:lstStyle>
            <a:lvl1pPr algn="ctr">
              <a:defRPr sz="1000">
                <a:solidFill>
                  <a:schemeClr val="tx2"/>
                </a:solidFill>
                <a:latin typeface="Arial" charset="0"/>
              </a:defRPr>
            </a:lvl1pPr>
          </a:lstStyle>
          <a:p>
            <a:pPr>
              <a:defRPr/>
            </a:pPr>
            <a:fld id="{BC89374A-EEBC-44C7-B821-54D1CCC5B9AF}" type="slidenum">
              <a:rPr lang="en-CA"/>
              <a:pPr>
                <a:defRPr/>
              </a:pPr>
              <a:t>‹#›</a:t>
            </a:fld>
            <a:endParaRPr lang="en-CA"/>
          </a:p>
        </p:txBody>
      </p:sp>
      <p:sp>
        <p:nvSpPr>
          <p:cNvPr id="1032" name="Text Placeholder 2"/>
          <p:cNvSpPr>
            <a:spLocks noGrp="1"/>
          </p:cNvSpPr>
          <p:nvPr>
            <p:ph type="body" idx="1"/>
          </p:nvPr>
        </p:nvSpPr>
        <p:spPr bwMode="auto">
          <a:xfrm>
            <a:off x="871538" y="2674938"/>
            <a:ext cx="7408862" cy="34512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204" r:id="rId1"/>
    <p:sldLayoutId id="2147484199" r:id="rId2"/>
    <p:sldLayoutId id="2147484205" r:id="rId3"/>
    <p:sldLayoutId id="2147484200" r:id="rId4"/>
    <p:sldLayoutId id="2147484201" r:id="rId5"/>
    <p:sldLayoutId id="2147484202" r:id="rId6"/>
    <p:sldLayoutId id="2147484206" r:id="rId7"/>
    <p:sldLayoutId id="2147484207" r:id="rId8"/>
    <p:sldLayoutId id="2147484208" r:id="rId9"/>
    <p:sldLayoutId id="2147484203" r:id="rId10"/>
    <p:sldLayoutId id="2147484209" r:id="rId11"/>
  </p:sldLayoutIdLst>
  <p:transition spd="med">
    <p:fade/>
  </p:transition>
  <p:timing>
    <p:tnLst>
      <p:par>
        <p:cTn id="1" dur="indefinite" restart="never" nodeType="tmRoot"/>
      </p:par>
    </p:tnLst>
  </p:timing>
  <p:txStyles>
    <p:titleStyle>
      <a:lvl1pPr algn="ctr" rtl="0" eaLnBrk="0" fontAlgn="base" hangingPunct="0">
        <a:spcBef>
          <a:spcPct val="0"/>
        </a:spcBef>
        <a:spcAft>
          <a:spcPct val="0"/>
        </a:spcAft>
        <a:defRPr sz="4400" kern="1200">
          <a:solidFill>
            <a:srgbClr val="FFFFFF"/>
          </a:solidFill>
          <a:latin typeface="+mj-lt"/>
          <a:ea typeface="+mj-ea"/>
          <a:cs typeface="+mj-cs"/>
        </a:defRPr>
      </a:lvl1pPr>
      <a:lvl2pPr algn="ctr" rtl="0" eaLnBrk="0" fontAlgn="base" hangingPunct="0">
        <a:spcBef>
          <a:spcPct val="0"/>
        </a:spcBef>
        <a:spcAft>
          <a:spcPct val="0"/>
        </a:spcAft>
        <a:defRPr sz="4400">
          <a:solidFill>
            <a:srgbClr val="FFFFFF"/>
          </a:solidFill>
          <a:latin typeface="Candara" pitchFamily="34" charset="0"/>
        </a:defRPr>
      </a:lvl2pPr>
      <a:lvl3pPr algn="ctr" rtl="0" eaLnBrk="0" fontAlgn="base" hangingPunct="0">
        <a:spcBef>
          <a:spcPct val="0"/>
        </a:spcBef>
        <a:spcAft>
          <a:spcPct val="0"/>
        </a:spcAft>
        <a:defRPr sz="4400">
          <a:solidFill>
            <a:srgbClr val="FFFFFF"/>
          </a:solidFill>
          <a:latin typeface="Candara" pitchFamily="34" charset="0"/>
        </a:defRPr>
      </a:lvl3pPr>
      <a:lvl4pPr algn="ctr" rtl="0" eaLnBrk="0" fontAlgn="base" hangingPunct="0">
        <a:spcBef>
          <a:spcPct val="0"/>
        </a:spcBef>
        <a:spcAft>
          <a:spcPct val="0"/>
        </a:spcAft>
        <a:defRPr sz="4400">
          <a:solidFill>
            <a:srgbClr val="FFFFFF"/>
          </a:solidFill>
          <a:latin typeface="Candara" pitchFamily="34" charset="0"/>
        </a:defRPr>
      </a:lvl4pPr>
      <a:lvl5pPr algn="ctr" rtl="0" eaLnBrk="0" fontAlgn="base" hangingPunct="0">
        <a:spcBef>
          <a:spcPct val="0"/>
        </a:spcBef>
        <a:spcAft>
          <a:spcPct val="0"/>
        </a:spcAft>
        <a:defRPr sz="4400">
          <a:solidFill>
            <a:srgbClr val="FFFFFF"/>
          </a:solidFill>
          <a:latin typeface="Candara"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spcBef>
          <a:spcPct val="20000"/>
        </a:spcBef>
        <a:spcAft>
          <a:spcPct val="0"/>
        </a:spcAft>
        <a:buClr>
          <a:schemeClr val="accent1"/>
        </a:buClr>
        <a:buSzPct val="100000"/>
        <a:buFont typeface="Symbol" pitchFamily="18" charset="2"/>
        <a:buChar char=""/>
        <a:defRPr sz="2400" kern="1200">
          <a:solidFill>
            <a:schemeClr val="tx2"/>
          </a:solidFill>
          <a:latin typeface="+mn-lt"/>
          <a:ea typeface="+mn-ea"/>
          <a:cs typeface="+mn-cs"/>
        </a:defRPr>
      </a:lvl1pPr>
      <a:lvl2pPr marL="576263" indent="-273050" algn="l" rtl="0" eaLnBrk="0" fontAlgn="base" hangingPunct="0">
        <a:spcBef>
          <a:spcPct val="20000"/>
        </a:spcBef>
        <a:spcAft>
          <a:spcPct val="0"/>
        </a:spcAft>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rtl="0" eaLnBrk="0" fontAlgn="base" hangingPunct="0">
        <a:spcBef>
          <a:spcPct val="20000"/>
        </a:spcBef>
        <a:spcAft>
          <a:spcPct val="0"/>
        </a:spcAft>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rtl="0" eaLnBrk="0" fontAlgn="base" hangingPunct="0">
        <a:spcBef>
          <a:spcPct val="20000"/>
        </a:spcBef>
        <a:spcAft>
          <a:spcPct val="0"/>
        </a:spcAft>
        <a:buClr>
          <a:schemeClr val="accent1"/>
        </a:buClr>
        <a:buSzPct val="100000"/>
        <a:buFont typeface="Symbol" pitchFamily="18" charset="2"/>
        <a:buChar char=""/>
        <a:defRPr kern="1200">
          <a:solidFill>
            <a:schemeClr val="tx2"/>
          </a:solidFill>
          <a:latin typeface="+mn-lt"/>
          <a:ea typeface="+mn-ea"/>
          <a:cs typeface="+mn-cs"/>
        </a:defRPr>
      </a:lvl4pPr>
      <a:lvl5pPr marL="1462088" indent="-228600" algn="l" rtl="0" eaLnBrk="0" fontAlgn="base" hangingPunct="0">
        <a:spcBef>
          <a:spcPct val="20000"/>
        </a:spcBef>
        <a:spcAft>
          <a:spcPct val="0"/>
        </a:spcAft>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57158" y="357166"/>
            <a:ext cx="2459037" cy="12287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Title 1"/>
          <p:cNvSpPr txBox="1">
            <a:spLocks/>
          </p:cNvSpPr>
          <p:nvPr/>
        </p:nvSpPr>
        <p:spPr>
          <a:xfrm>
            <a:off x="755576" y="1700808"/>
            <a:ext cx="7772400" cy="1470025"/>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CA" sz="4800" b="0" i="0" u="none" strike="noStrike" kern="1200" cap="none" spc="0" normalizeH="0" baseline="0" noProof="0" dirty="0" smtClean="0">
                <a:ln>
                  <a:noFill/>
                </a:ln>
                <a:solidFill>
                  <a:schemeClr val="tx2"/>
                </a:solidFill>
                <a:effectLst/>
                <a:uLnTx/>
                <a:uFillTx/>
                <a:latin typeface="+mn-lt"/>
                <a:ea typeface="+mj-ea"/>
                <a:cs typeface="+mj-cs"/>
              </a:rPr>
              <a:t>Paramedic Chiefs of Canada</a:t>
            </a:r>
            <a:endParaRPr kumimoji="0" lang="en-CA" sz="4800" b="0" i="0" u="none" strike="noStrike" kern="1200" cap="none" spc="0" normalizeH="0" baseline="0" noProof="0" dirty="0">
              <a:ln>
                <a:noFill/>
              </a:ln>
              <a:solidFill>
                <a:schemeClr val="tx2"/>
              </a:solidFill>
              <a:effectLst/>
              <a:uLnTx/>
              <a:uFillTx/>
              <a:latin typeface="+mn-lt"/>
              <a:ea typeface="+mj-ea"/>
              <a:cs typeface="+mj-cs"/>
            </a:endParaRPr>
          </a:p>
        </p:txBody>
      </p:sp>
      <p:sp>
        <p:nvSpPr>
          <p:cNvPr id="6" name="Subtitle 2"/>
          <p:cNvSpPr txBox="1">
            <a:spLocks/>
          </p:cNvSpPr>
          <p:nvPr/>
        </p:nvSpPr>
        <p:spPr>
          <a:xfrm>
            <a:off x="1403648" y="3212976"/>
            <a:ext cx="6400800" cy="1752600"/>
          </a:xfrm>
          <a:prstGeom prst="rect">
            <a:avLst/>
          </a:prstGeom>
        </p:spPr>
        <p:txBody>
          <a:bodyPr vert="horz" lIns="91440" tIns="45720" rIns="91440" bIns="45720" rtlCol="0">
            <a:normAutofit fontScale="925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CA" sz="3200" dirty="0" smtClean="0">
                <a:solidFill>
                  <a:schemeClr val="tx2"/>
                </a:solidFill>
                <a:latin typeface="+mn-lt"/>
                <a:ea typeface="+mn-ea"/>
              </a:rPr>
              <a:t>New Rules for Not for Profit Associations</a:t>
            </a:r>
            <a:br>
              <a:rPr lang="en-CA" sz="3200" dirty="0" smtClean="0">
                <a:solidFill>
                  <a:schemeClr val="tx2"/>
                </a:solidFill>
                <a:latin typeface="+mn-lt"/>
                <a:ea typeface="+mn-ea"/>
              </a:rPr>
            </a:br>
            <a:r>
              <a:rPr lang="en-CA" sz="3200" dirty="0" smtClean="0">
                <a:solidFill>
                  <a:schemeClr val="tx2"/>
                </a:solidFill>
                <a:latin typeface="+mn-lt"/>
                <a:ea typeface="+mn-ea"/>
              </a:rPr>
              <a:t>&amp;</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CA" sz="3200" dirty="0" smtClean="0">
                <a:solidFill>
                  <a:schemeClr val="tx2"/>
                </a:solidFill>
                <a:latin typeface="+mn-lt"/>
                <a:ea typeface="+mn-ea"/>
              </a:rPr>
              <a:t>Proposed Governance Changes</a:t>
            </a:r>
            <a:endParaRPr kumimoji="0" lang="en-CA" sz="3200" b="0" i="0" u="none" strike="noStrike" kern="1200" cap="none" spc="0" normalizeH="0" baseline="0" noProof="0" dirty="0" smtClean="0">
              <a:ln>
                <a:noFill/>
              </a:ln>
              <a:solidFill>
                <a:schemeClr val="tx2"/>
              </a:solidFill>
              <a:effectLst/>
              <a:uLnTx/>
              <a:uFillTx/>
              <a:latin typeface="+mn-lt"/>
              <a:ea typeface="+mn-ea"/>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CA" sz="3200" b="0" i="0" u="none" strike="noStrike" kern="1200" cap="none" spc="0" normalizeH="0" baseline="0" noProof="0" dirty="0">
              <a:ln>
                <a:noFill/>
              </a:ln>
              <a:solidFill>
                <a:sysClr val="windowText" lastClr="000000">
                  <a:tint val="75000"/>
                </a:sysClr>
              </a:solidFill>
              <a:effectLst/>
              <a:uLnTx/>
              <a:uFillTx/>
              <a:latin typeface="Calibri"/>
              <a:ea typeface="+mn-ea"/>
              <a:cs typeface="+mn-cs"/>
            </a:endParaRPr>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srcRect/>
          <a:stretch>
            <a:fillRect/>
          </a:stretch>
        </p:blipFill>
        <p:spPr bwMode="auto">
          <a:xfrm>
            <a:off x="357158" y="285728"/>
            <a:ext cx="2500312" cy="2462213"/>
          </a:xfrm>
          <a:prstGeom prst="rect">
            <a:avLst/>
          </a:prstGeom>
          <a:noFill/>
          <a:ln w="9525">
            <a:noFill/>
            <a:miter lim="800000"/>
            <a:headEnd/>
            <a:tailEnd/>
          </a:ln>
          <a:effectLst/>
        </p:spPr>
      </p:pic>
      <p:sp>
        <p:nvSpPr>
          <p:cNvPr id="3" name="Content Placeholder 4"/>
          <p:cNvSpPr txBox="1">
            <a:spLocks/>
          </p:cNvSpPr>
          <p:nvPr/>
        </p:nvSpPr>
        <p:spPr>
          <a:xfrm>
            <a:off x="395536" y="1700808"/>
            <a:ext cx="8229600" cy="4536504"/>
          </a:xfrm>
          <a:prstGeom prst="rect">
            <a:avLst/>
          </a:prstGeom>
        </p:spPr>
        <p:txBody>
          <a:bodyPr/>
          <a:lstStyle/>
          <a:p>
            <a:pPr marR="0" lvl="0" algn="l" defTabSz="914400" rtl="0" eaLnBrk="0" fontAlgn="base" latinLnBrk="0" hangingPunct="0">
              <a:lnSpc>
                <a:spcPct val="100000"/>
              </a:lnSpc>
              <a:spcBef>
                <a:spcPct val="20000"/>
              </a:spcBef>
              <a:spcAft>
                <a:spcPct val="0"/>
              </a:spcAft>
              <a:buClr>
                <a:schemeClr val="accent1"/>
              </a:buClr>
              <a:buSzPct val="100000"/>
              <a:tabLst/>
              <a:defRPr/>
            </a:pPr>
            <a:r>
              <a:rPr kumimoji="0" lang="en-CA" sz="2400" b="1" i="0" u="none" strike="noStrike" kern="1200" cap="none" spc="0" normalizeH="0" baseline="0" noProof="0" dirty="0" smtClean="0">
                <a:ln>
                  <a:noFill/>
                </a:ln>
                <a:solidFill>
                  <a:schemeClr val="tx2"/>
                </a:solidFill>
                <a:effectLst/>
                <a:uLnTx/>
                <a:uFillTx/>
                <a:latin typeface="+mn-lt"/>
                <a:ea typeface="+mn-ea"/>
                <a:cs typeface="+mn-cs"/>
              </a:rPr>
              <a:t>What is required under the New Rules for Not for Profit</a:t>
            </a:r>
            <a:r>
              <a:rPr kumimoji="0" lang="en-CA" sz="2400" b="1" i="0" u="none" strike="noStrike" kern="1200" cap="none" spc="0" normalizeH="0" noProof="0" dirty="0" smtClean="0">
                <a:ln>
                  <a:noFill/>
                </a:ln>
                <a:solidFill>
                  <a:schemeClr val="tx2"/>
                </a:solidFill>
                <a:effectLst/>
                <a:uLnTx/>
                <a:uFillTx/>
                <a:latin typeface="+mn-lt"/>
                <a:ea typeface="+mn-ea"/>
                <a:cs typeface="+mn-cs"/>
              </a:rPr>
              <a:t> Associations?</a:t>
            </a:r>
            <a:endParaRPr lang="en-CA" sz="2200" dirty="0">
              <a:solidFill>
                <a:schemeClr val="tx2"/>
              </a:solidFill>
              <a:latin typeface="+mn-lt"/>
              <a:ea typeface="+mn-ea"/>
            </a:endParaRPr>
          </a:p>
          <a:p>
            <a:pPr lvl="0" eaLnBrk="0" hangingPunct="0">
              <a:spcBef>
                <a:spcPct val="20000"/>
              </a:spcBef>
              <a:buClr>
                <a:schemeClr val="accent1"/>
              </a:buClr>
              <a:buSzPct val="100000"/>
              <a:defRPr/>
            </a:pPr>
            <a:r>
              <a:rPr lang="en-US" sz="1600" b="1" dirty="0" smtClean="0">
                <a:solidFill>
                  <a:schemeClr val="tx2"/>
                </a:solidFill>
                <a:latin typeface="+mn-lt"/>
                <a:ea typeface="+mn-ea"/>
              </a:rPr>
              <a:t>A major </a:t>
            </a:r>
            <a:r>
              <a:rPr lang="en-US" sz="1600" b="1" dirty="0">
                <a:solidFill>
                  <a:schemeClr val="tx2"/>
                </a:solidFill>
                <a:latin typeface="+mn-lt"/>
                <a:ea typeface="+mn-ea"/>
              </a:rPr>
              <a:t>component of the NRP Act is intended to extend supplementary rights to all members of the association. As a result of this review, non-voting members of the association (Tier 2 members) will be permitted to vote on fundamental changes to the association. </a:t>
            </a:r>
            <a:endParaRPr lang="en-US" sz="1600" b="1" dirty="0" smtClean="0">
              <a:solidFill>
                <a:schemeClr val="tx2"/>
              </a:solidFill>
              <a:latin typeface="+mn-lt"/>
              <a:ea typeface="+mn-ea"/>
            </a:endParaRPr>
          </a:p>
          <a:p>
            <a:pPr lvl="0" eaLnBrk="0" hangingPunct="0">
              <a:spcBef>
                <a:spcPct val="20000"/>
              </a:spcBef>
              <a:buClr>
                <a:schemeClr val="accent1"/>
              </a:buClr>
              <a:buSzPct val="100000"/>
              <a:defRPr/>
            </a:pPr>
            <a:endParaRPr kumimoji="0" lang="en-US" sz="1600" b="1" i="0" u="none" strike="noStrike" kern="1200" cap="none" spc="0" normalizeH="0" noProof="0" dirty="0">
              <a:ln>
                <a:noFill/>
              </a:ln>
              <a:solidFill>
                <a:schemeClr val="tx2"/>
              </a:solidFill>
              <a:effectLst/>
              <a:uLnTx/>
              <a:uFillTx/>
              <a:latin typeface="+mn-lt"/>
              <a:ea typeface="+mn-ea"/>
              <a:cs typeface="+mn-cs"/>
            </a:endParaRPr>
          </a:p>
          <a:p>
            <a:pPr lvl="0" eaLnBrk="0" hangingPunct="0">
              <a:spcBef>
                <a:spcPct val="20000"/>
              </a:spcBef>
              <a:buClr>
                <a:schemeClr val="accent1"/>
              </a:buClr>
              <a:buSzPct val="100000"/>
              <a:defRPr/>
            </a:pPr>
            <a:r>
              <a:rPr lang="en-US" sz="2400" b="1" dirty="0" smtClean="0">
                <a:solidFill>
                  <a:schemeClr val="tx2"/>
                </a:solidFill>
                <a:latin typeface="+mn-lt"/>
                <a:ea typeface="+mn-ea"/>
              </a:rPr>
              <a:t>What are considered fundamental changes?</a:t>
            </a:r>
          </a:p>
          <a:p>
            <a:pPr lvl="0" eaLnBrk="0" hangingPunct="0">
              <a:spcBef>
                <a:spcPct val="20000"/>
              </a:spcBef>
              <a:buClr>
                <a:schemeClr val="accent1"/>
              </a:buClr>
              <a:buSzPct val="100000"/>
              <a:defRPr/>
            </a:pPr>
            <a:r>
              <a:rPr lang="en-US" sz="1600" b="1" dirty="0" smtClean="0">
                <a:solidFill>
                  <a:schemeClr val="tx2"/>
                </a:solidFill>
                <a:latin typeface="+mn-lt"/>
                <a:ea typeface="+mn-ea"/>
              </a:rPr>
              <a:t>In </a:t>
            </a:r>
            <a:r>
              <a:rPr lang="en-US" sz="1600" b="1" dirty="0">
                <a:solidFill>
                  <a:schemeClr val="tx2"/>
                </a:solidFill>
                <a:latin typeface="+mn-lt"/>
                <a:ea typeface="+mn-ea"/>
              </a:rPr>
              <a:t>accordance with the sections of the Act applicable to Fundamental Changes, a Special Resolution of all Members may be required in order to make the following fundamental changes to the By-laws or Articles of the Corporation. Fundamental Changes are defined as follows:</a:t>
            </a:r>
          </a:p>
          <a:p>
            <a:pPr lvl="0" eaLnBrk="0" hangingPunct="0">
              <a:spcBef>
                <a:spcPct val="20000"/>
              </a:spcBef>
              <a:buClr>
                <a:schemeClr val="accent1"/>
              </a:buClr>
              <a:buSzPct val="100000"/>
              <a:defRPr/>
            </a:pPr>
            <a:r>
              <a:rPr lang="en-US" sz="1600" b="1" dirty="0">
                <a:solidFill>
                  <a:schemeClr val="tx2"/>
                </a:solidFill>
                <a:latin typeface="+mn-lt"/>
                <a:ea typeface="+mn-ea"/>
              </a:rPr>
              <a:t>a)	Change the Corporation’s name;</a:t>
            </a:r>
          </a:p>
          <a:p>
            <a:pPr lvl="0" eaLnBrk="0" hangingPunct="0">
              <a:spcBef>
                <a:spcPct val="20000"/>
              </a:spcBef>
              <a:buClr>
                <a:schemeClr val="accent1"/>
              </a:buClr>
              <a:buSzPct val="100000"/>
              <a:defRPr/>
            </a:pPr>
            <a:r>
              <a:rPr lang="en-US" sz="1600" b="1" dirty="0">
                <a:solidFill>
                  <a:schemeClr val="tx2"/>
                </a:solidFill>
                <a:latin typeface="+mn-lt"/>
                <a:ea typeface="+mn-ea"/>
              </a:rPr>
              <a:t>b)	Change the province in which the Corporation’s Registered Office is situated;</a:t>
            </a:r>
          </a:p>
          <a:p>
            <a:pPr lvl="0" eaLnBrk="0" hangingPunct="0">
              <a:spcBef>
                <a:spcPct val="20000"/>
              </a:spcBef>
              <a:buClr>
                <a:schemeClr val="accent1"/>
              </a:buClr>
              <a:buSzPct val="100000"/>
              <a:defRPr/>
            </a:pPr>
            <a:r>
              <a:rPr lang="en-US" sz="1600" b="1" dirty="0">
                <a:solidFill>
                  <a:schemeClr val="tx2"/>
                </a:solidFill>
                <a:latin typeface="+mn-lt"/>
                <a:ea typeface="+mn-ea"/>
              </a:rPr>
              <a:t>c)	Add, change, or remove any restriction on the activities that the Corporation may </a:t>
            </a:r>
            <a:r>
              <a:rPr lang="en-US" sz="1600" b="1" dirty="0" smtClean="0">
                <a:solidFill>
                  <a:schemeClr val="tx2"/>
                </a:solidFill>
                <a:latin typeface="+mn-lt"/>
                <a:ea typeface="+mn-ea"/>
              </a:rPr>
              <a:t>	carry </a:t>
            </a:r>
            <a:r>
              <a:rPr lang="en-US" sz="1600" b="1" dirty="0">
                <a:solidFill>
                  <a:schemeClr val="tx2"/>
                </a:solidFill>
                <a:latin typeface="+mn-lt"/>
                <a:ea typeface="+mn-ea"/>
              </a:rPr>
              <a:t>on;</a:t>
            </a:r>
          </a:p>
          <a:p>
            <a:pPr lvl="0" eaLnBrk="0" hangingPunct="0">
              <a:spcBef>
                <a:spcPct val="20000"/>
              </a:spcBef>
              <a:buClr>
                <a:schemeClr val="accent1"/>
              </a:buClr>
              <a:buSzPct val="100000"/>
              <a:defRPr/>
            </a:pPr>
            <a:endParaRPr lang="en-US" sz="1600" b="1" dirty="0">
              <a:solidFill>
                <a:schemeClr val="tx2"/>
              </a:solidFill>
              <a:latin typeface="+mn-lt"/>
              <a:ea typeface="+mn-ea"/>
            </a:endParaRPr>
          </a:p>
          <a:p>
            <a:pPr lvl="0" eaLnBrk="0" hangingPunct="0">
              <a:spcBef>
                <a:spcPct val="20000"/>
              </a:spcBef>
              <a:buClr>
                <a:schemeClr val="accent1"/>
              </a:buClr>
              <a:buSzPct val="100000"/>
              <a:defRPr/>
            </a:pPr>
            <a:endParaRPr kumimoji="0" lang="en-CA" sz="1600" b="1" i="0" u="none" strike="noStrike" kern="1200" cap="none" spc="0" normalizeH="0" noProof="0" dirty="0" smtClean="0">
              <a:ln>
                <a:noFill/>
              </a:ln>
              <a:solidFill>
                <a:schemeClr val="tx2"/>
              </a:solidFill>
              <a:effectLst/>
              <a:uLnTx/>
              <a:uFillTx/>
              <a:latin typeface="+mn-lt"/>
              <a:ea typeface="+mn-ea"/>
            </a:endParaRPr>
          </a:p>
        </p:txBody>
      </p:sp>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4"/>
          <p:cNvSpPr txBox="1">
            <a:spLocks/>
          </p:cNvSpPr>
          <p:nvPr/>
        </p:nvSpPr>
        <p:spPr>
          <a:xfrm>
            <a:off x="971600" y="1700808"/>
            <a:ext cx="7715200" cy="4824536"/>
          </a:xfrm>
          <a:prstGeom prst="rect">
            <a:avLst/>
          </a:prstGeom>
        </p:spPr>
        <p:txBody>
          <a:bodyPr/>
          <a:lstStyle/>
          <a:p>
            <a:pPr marL="576263" marR="0" lvl="1" indent="-273050" algn="l" defTabSz="914400" rtl="0" eaLnBrk="0" fontAlgn="base" latinLnBrk="0" hangingPunct="0">
              <a:lnSpc>
                <a:spcPct val="100000"/>
              </a:lnSpc>
              <a:spcBef>
                <a:spcPct val="20000"/>
              </a:spcBef>
              <a:spcAft>
                <a:spcPct val="0"/>
              </a:spcAft>
              <a:buClr>
                <a:schemeClr val="accent1"/>
              </a:buClr>
              <a:buSzPct val="100000"/>
              <a:buFont typeface="Symbol" pitchFamily="18" charset="2"/>
              <a:buNone/>
              <a:tabLst/>
              <a:defRPr/>
            </a:pPr>
            <a:endParaRPr kumimoji="0" lang="en-CA" sz="2200" b="0" i="0" u="none" strike="noStrike" kern="1200" cap="none" spc="0" normalizeH="0" baseline="0" noProof="0" dirty="0" smtClean="0">
              <a:ln>
                <a:noFill/>
              </a:ln>
              <a:solidFill>
                <a:schemeClr val="tx2"/>
              </a:solidFill>
              <a:effectLst/>
              <a:uLnTx/>
              <a:uFillTx/>
              <a:latin typeface="+mn-lt"/>
              <a:ea typeface="+mn-ea"/>
              <a:cs typeface="+mn-cs"/>
            </a:endParaRPr>
          </a:p>
          <a:p>
            <a:pPr marL="576263" marR="0" lvl="1" indent="-273050" algn="l" defTabSz="914400" rtl="0" eaLnBrk="0" fontAlgn="base" latinLnBrk="0" hangingPunct="0">
              <a:lnSpc>
                <a:spcPct val="100000"/>
              </a:lnSpc>
              <a:spcBef>
                <a:spcPct val="20000"/>
              </a:spcBef>
              <a:spcAft>
                <a:spcPct val="0"/>
              </a:spcAft>
              <a:buClr>
                <a:schemeClr val="accent1"/>
              </a:buClr>
              <a:buSzPct val="100000"/>
              <a:buFont typeface="Symbol" pitchFamily="18" charset="2"/>
              <a:buChar char=""/>
              <a:tabLst/>
              <a:defRPr/>
            </a:pPr>
            <a:endParaRPr kumimoji="0" lang="en-CA" sz="2200" b="0" i="0" u="none" strike="noStrike" kern="1200" cap="none" spc="0" normalizeH="0" baseline="0" noProof="0" dirty="0">
              <a:ln>
                <a:noFill/>
              </a:ln>
              <a:solidFill>
                <a:schemeClr val="tx2"/>
              </a:solidFill>
              <a:effectLst/>
              <a:uLnTx/>
              <a:uFillTx/>
              <a:latin typeface="+mn-lt"/>
              <a:ea typeface="+mn-ea"/>
              <a:cs typeface="+mn-cs"/>
            </a:endParaRPr>
          </a:p>
        </p:txBody>
      </p:sp>
      <p:pic>
        <p:nvPicPr>
          <p:cNvPr id="4" name="Picture 2"/>
          <p:cNvPicPr>
            <a:picLocks noChangeAspect="1" noChangeArrowheads="1"/>
          </p:cNvPicPr>
          <p:nvPr/>
        </p:nvPicPr>
        <p:blipFill>
          <a:blip r:embed="rId2" cstate="print"/>
          <a:srcRect/>
          <a:stretch>
            <a:fillRect/>
          </a:stretch>
        </p:blipFill>
        <p:spPr bwMode="auto">
          <a:xfrm>
            <a:off x="357158" y="357166"/>
            <a:ext cx="2500312" cy="2462213"/>
          </a:xfrm>
          <a:prstGeom prst="rect">
            <a:avLst/>
          </a:prstGeom>
          <a:noFill/>
          <a:ln w="9525">
            <a:noFill/>
            <a:miter lim="800000"/>
            <a:headEnd/>
            <a:tailEnd/>
          </a:ln>
          <a:effectLst/>
        </p:spPr>
      </p:pic>
      <p:sp>
        <p:nvSpPr>
          <p:cNvPr id="2" name="TextBox 1"/>
          <p:cNvSpPr txBox="1"/>
          <p:nvPr/>
        </p:nvSpPr>
        <p:spPr>
          <a:xfrm>
            <a:off x="827584" y="1988840"/>
            <a:ext cx="7859216" cy="2973122"/>
          </a:xfrm>
          <a:prstGeom prst="rect">
            <a:avLst/>
          </a:prstGeom>
          <a:noFill/>
        </p:spPr>
        <p:txBody>
          <a:bodyPr wrap="square" rtlCol="0">
            <a:spAutoFit/>
          </a:bodyPr>
          <a:lstStyle/>
          <a:p>
            <a:pPr lvl="0" eaLnBrk="0" hangingPunct="0">
              <a:spcBef>
                <a:spcPct val="20000"/>
              </a:spcBef>
              <a:buClr>
                <a:schemeClr val="accent1"/>
              </a:buClr>
              <a:buSzPct val="100000"/>
              <a:defRPr/>
            </a:pPr>
            <a:r>
              <a:rPr lang="en-US" sz="2400" b="1" dirty="0" smtClean="0">
                <a:solidFill>
                  <a:schemeClr val="tx2"/>
                </a:solidFill>
                <a:latin typeface="+mn-lt"/>
              </a:rPr>
              <a:t>Fundamental Changes - Continued</a:t>
            </a:r>
          </a:p>
          <a:p>
            <a:pPr lvl="0" eaLnBrk="0" hangingPunct="0">
              <a:spcBef>
                <a:spcPct val="20000"/>
              </a:spcBef>
              <a:buClr>
                <a:schemeClr val="accent1"/>
              </a:buClr>
              <a:buSzPct val="100000"/>
              <a:defRPr/>
            </a:pPr>
            <a:r>
              <a:rPr lang="en-US" sz="1600" b="1" dirty="0" smtClean="0">
                <a:solidFill>
                  <a:schemeClr val="tx2"/>
                </a:solidFill>
                <a:latin typeface="+mn-lt"/>
              </a:rPr>
              <a:t>d</a:t>
            </a:r>
            <a:r>
              <a:rPr lang="en-US" sz="1600" b="1" dirty="0">
                <a:solidFill>
                  <a:schemeClr val="tx2"/>
                </a:solidFill>
                <a:latin typeface="+mn-lt"/>
              </a:rPr>
              <a:t>)	Create a new class or group of Members;</a:t>
            </a:r>
          </a:p>
          <a:p>
            <a:pPr lvl="0" eaLnBrk="0" hangingPunct="0">
              <a:spcBef>
                <a:spcPct val="20000"/>
              </a:spcBef>
              <a:buClr>
                <a:schemeClr val="accent1"/>
              </a:buClr>
              <a:buSzPct val="100000"/>
              <a:defRPr/>
            </a:pPr>
            <a:r>
              <a:rPr lang="en-US" sz="1600" b="1" dirty="0">
                <a:solidFill>
                  <a:schemeClr val="tx2"/>
                </a:solidFill>
                <a:latin typeface="+mn-lt"/>
              </a:rPr>
              <a:t>e)	Change a condition required for being a Member;</a:t>
            </a:r>
          </a:p>
          <a:p>
            <a:pPr lvl="0" eaLnBrk="0" hangingPunct="0">
              <a:spcBef>
                <a:spcPct val="20000"/>
              </a:spcBef>
              <a:buClr>
                <a:schemeClr val="accent1"/>
              </a:buClr>
              <a:buSzPct val="100000"/>
              <a:defRPr/>
            </a:pPr>
            <a:r>
              <a:rPr lang="en-US" sz="1600" b="1" dirty="0">
                <a:solidFill>
                  <a:schemeClr val="tx2"/>
                </a:solidFill>
                <a:latin typeface="+mn-lt"/>
              </a:rPr>
              <a:t>f)	Change the designation of any class or group of </a:t>
            </a:r>
            <a:r>
              <a:rPr lang="en-US" sz="1600" b="1" dirty="0" smtClean="0">
                <a:solidFill>
                  <a:schemeClr val="tx2"/>
                </a:solidFill>
                <a:latin typeface="+mn-lt"/>
              </a:rPr>
              <a:t>Members </a:t>
            </a:r>
            <a:r>
              <a:rPr lang="en-US" sz="1600" b="1" dirty="0">
                <a:solidFill>
                  <a:schemeClr val="tx2"/>
                </a:solidFill>
                <a:latin typeface="+mn-lt"/>
              </a:rPr>
              <a:t>or add, </a:t>
            </a:r>
            <a:r>
              <a:rPr lang="en-US" sz="1600" b="1" dirty="0" smtClean="0">
                <a:solidFill>
                  <a:schemeClr val="tx2"/>
                </a:solidFill>
                <a:latin typeface="+mn-lt"/>
              </a:rPr>
              <a:t>	change</a:t>
            </a:r>
            <a:r>
              <a:rPr lang="en-US" sz="1600" b="1" dirty="0">
                <a:solidFill>
                  <a:schemeClr val="tx2"/>
                </a:solidFill>
                <a:latin typeface="+mn-lt"/>
              </a:rPr>
              <a:t>, or remove any rights and </a:t>
            </a:r>
            <a:r>
              <a:rPr lang="en-US" sz="1600" b="1" dirty="0" smtClean="0">
                <a:solidFill>
                  <a:schemeClr val="tx2"/>
                </a:solidFill>
                <a:latin typeface="+mn-lt"/>
              </a:rPr>
              <a:t>conditions </a:t>
            </a:r>
            <a:r>
              <a:rPr lang="en-US" sz="1600" b="1" dirty="0">
                <a:solidFill>
                  <a:schemeClr val="tx2"/>
                </a:solidFill>
                <a:latin typeface="+mn-lt"/>
              </a:rPr>
              <a:t>of any such class or group;</a:t>
            </a:r>
          </a:p>
          <a:p>
            <a:pPr lvl="0" eaLnBrk="0" hangingPunct="0">
              <a:spcBef>
                <a:spcPct val="20000"/>
              </a:spcBef>
              <a:buClr>
                <a:schemeClr val="accent1"/>
              </a:buClr>
              <a:buSzPct val="100000"/>
              <a:defRPr/>
            </a:pPr>
            <a:r>
              <a:rPr lang="en-US" sz="1600" b="1" dirty="0">
                <a:solidFill>
                  <a:schemeClr val="tx2"/>
                </a:solidFill>
                <a:latin typeface="+mn-lt"/>
              </a:rPr>
              <a:t>g)	Divide any class or group of Members into two or more </a:t>
            </a:r>
            <a:r>
              <a:rPr lang="en-US" sz="1600" b="1" dirty="0" smtClean="0">
                <a:solidFill>
                  <a:schemeClr val="tx2"/>
                </a:solidFill>
                <a:latin typeface="+mn-lt"/>
              </a:rPr>
              <a:t>classes or </a:t>
            </a:r>
            <a:r>
              <a:rPr lang="en-US" sz="1600" b="1" dirty="0">
                <a:solidFill>
                  <a:schemeClr val="tx2"/>
                </a:solidFill>
                <a:latin typeface="+mn-lt"/>
              </a:rPr>
              <a:t>groups </a:t>
            </a:r>
            <a:r>
              <a:rPr lang="en-US" sz="1600" b="1" dirty="0" smtClean="0">
                <a:solidFill>
                  <a:schemeClr val="tx2"/>
                </a:solidFill>
                <a:latin typeface="+mn-lt"/>
              </a:rPr>
              <a:t>and </a:t>
            </a:r>
            <a:r>
              <a:rPr lang="en-US" sz="1600" b="1" dirty="0">
                <a:solidFill>
                  <a:schemeClr val="tx2"/>
                </a:solidFill>
                <a:latin typeface="+mn-lt"/>
              </a:rPr>
              <a:t>fix </a:t>
            </a:r>
            <a:r>
              <a:rPr lang="en-US" sz="1600" b="1" dirty="0" smtClean="0">
                <a:solidFill>
                  <a:schemeClr val="tx2"/>
                </a:solidFill>
                <a:latin typeface="+mn-lt"/>
              </a:rPr>
              <a:t>	the </a:t>
            </a:r>
            <a:r>
              <a:rPr lang="en-US" sz="1600" b="1" dirty="0">
                <a:solidFill>
                  <a:schemeClr val="tx2"/>
                </a:solidFill>
                <a:latin typeface="+mn-lt"/>
              </a:rPr>
              <a:t>rights and conditions of </a:t>
            </a:r>
            <a:r>
              <a:rPr lang="en-US" sz="1600" b="1" dirty="0" smtClean="0">
                <a:solidFill>
                  <a:schemeClr val="tx2"/>
                </a:solidFill>
                <a:latin typeface="+mn-lt"/>
              </a:rPr>
              <a:t>each class </a:t>
            </a:r>
            <a:r>
              <a:rPr lang="en-US" sz="1600" b="1" dirty="0">
                <a:solidFill>
                  <a:schemeClr val="tx2"/>
                </a:solidFill>
                <a:latin typeface="+mn-lt"/>
              </a:rPr>
              <a:t>or group;</a:t>
            </a:r>
          </a:p>
          <a:p>
            <a:pPr lvl="0" eaLnBrk="0" hangingPunct="0">
              <a:spcBef>
                <a:spcPct val="20000"/>
              </a:spcBef>
              <a:buClr>
                <a:schemeClr val="accent1"/>
              </a:buClr>
              <a:buSzPct val="100000"/>
              <a:defRPr/>
            </a:pPr>
            <a:r>
              <a:rPr lang="en-US" sz="1600" b="1" dirty="0">
                <a:solidFill>
                  <a:schemeClr val="tx2"/>
                </a:solidFill>
                <a:latin typeface="+mn-lt"/>
              </a:rPr>
              <a:t>h)	Add, change, or remove a provision respecting the </a:t>
            </a:r>
            <a:r>
              <a:rPr lang="en-US" sz="1600" b="1" dirty="0" smtClean="0">
                <a:solidFill>
                  <a:schemeClr val="tx2"/>
                </a:solidFill>
                <a:latin typeface="+mn-lt"/>
              </a:rPr>
              <a:t>transfer </a:t>
            </a:r>
            <a:r>
              <a:rPr lang="en-US" sz="1600" b="1" dirty="0">
                <a:solidFill>
                  <a:schemeClr val="tx2"/>
                </a:solidFill>
                <a:latin typeface="+mn-lt"/>
              </a:rPr>
              <a:t>of a </a:t>
            </a:r>
            <a:r>
              <a:rPr lang="en-US" sz="1600" b="1" dirty="0" smtClean="0">
                <a:solidFill>
                  <a:schemeClr val="tx2"/>
                </a:solidFill>
                <a:latin typeface="+mn-lt"/>
              </a:rPr>
              <a:t>	membership</a:t>
            </a:r>
            <a:r>
              <a:rPr lang="en-US" sz="1600" b="1" dirty="0">
                <a:solidFill>
                  <a:schemeClr val="tx2"/>
                </a:solidFill>
                <a:latin typeface="+mn-lt"/>
              </a:rPr>
              <a:t>;</a:t>
            </a:r>
          </a:p>
          <a:p>
            <a:pPr lvl="0" eaLnBrk="0" hangingPunct="0">
              <a:spcBef>
                <a:spcPct val="20000"/>
              </a:spcBef>
              <a:buClr>
                <a:schemeClr val="accent1"/>
              </a:buClr>
              <a:buSzPct val="100000"/>
              <a:defRPr/>
            </a:pPr>
            <a:r>
              <a:rPr lang="en-US" sz="1600" b="1" dirty="0" err="1">
                <a:solidFill>
                  <a:schemeClr val="tx2"/>
                </a:solidFill>
                <a:latin typeface="+mn-lt"/>
              </a:rPr>
              <a:t>i</a:t>
            </a:r>
            <a:r>
              <a:rPr lang="en-US" sz="1600" b="1" dirty="0">
                <a:solidFill>
                  <a:schemeClr val="tx2"/>
                </a:solidFill>
                <a:latin typeface="+mn-lt"/>
              </a:rPr>
              <a:t>)	Subject to the Act, increase or decrease the number of, </a:t>
            </a:r>
            <a:r>
              <a:rPr lang="en-US" sz="1600" b="1" dirty="0" smtClean="0">
                <a:solidFill>
                  <a:schemeClr val="tx2"/>
                </a:solidFill>
                <a:latin typeface="+mn-lt"/>
              </a:rPr>
              <a:t>or </a:t>
            </a:r>
            <a:r>
              <a:rPr lang="en-US" sz="1600" b="1" dirty="0">
                <a:solidFill>
                  <a:schemeClr val="tx2"/>
                </a:solidFill>
                <a:latin typeface="+mn-lt"/>
              </a:rPr>
              <a:t>the </a:t>
            </a:r>
            <a:r>
              <a:rPr lang="en-US" sz="1600" b="1" dirty="0" smtClean="0">
                <a:solidFill>
                  <a:schemeClr val="tx2"/>
                </a:solidFill>
                <a:latin typeface="+mn-lt"/>
              </a:rPr>
              <a:t>minimum </a:t>
            </a:r>
            <a:r>
              <a:rPr lang="en-US" sz="1600" b="1" dirty="0">
                <a:solidFill>
                  <a:schemeClr val="tx2"/>
                </a:solidFill>
                <a:latin typeface="+mn-lt"/>
              </a:rPr>
              <a:t>or </a:t>
            </a:r>
            <a:r>
              <a:rPr lang="en-US" sz="1600" b="1" dirty="0" smtClean="0">
                <a:solidFill>
                  <a:schemeClr val="tx2"/>
                </a:solidFill>
                <a:latin typeface="+mn-lt"/>
              </a:rPr>
              <a:t>	maximum </a:t>
            </a:r>
            <a:r>
              <a:rPr lang="en-US" sz="1600" b="1" dirty="0">
                <a:solidFill>
                  <a:schemeClr val="tx2"/>
                </a:solidFill>
                <a:latin typeface="+mn-lt"/>
              </a:rPr>
              <a:t>number of, Directors</a:t>
            </a:r>
            <a:r>
              <a:rPr lang="en-US" sz="1600" b="1" dirty="0" smtClean="0">
                <a:solidFill>
                  <a:schemeClr val="tx2"/>
                </a:solidFill>
                <a:latin typeface="+mn-lt"/>
              </a:rPr>
              <a:t>;</a:t>
            </a:r>
            <a:endParaRPr lang="en-US" sz="1600" b="1" dirty="0">
              <a:solidFill>
                <a:schemeClr val="tx2"/>
              </a:solidFill>
              <a:latin typeface="+mn-lt"/>
            </a:endParaRPr>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srcRect/>
          <a:stretch>
            <a:fillRect/>
          </a:stretch>
        </p:blipFill>
        <p:spPr bwMode="auto">
          <a:xfrm>
            <a:off x="285720" y="357166"/>
            <a:ext cx="2500312" cy="2462213"/>
          </a:xfrm>
          <a:prstGeom prst="rect">
            <a:avLst/>
          </a:prstGeom>
          <a:noFill/>
          <a:ln w="9525">
            <a:noFill/>
            <a:miter lim="800000"/>
            <a:headEnd/>
            <a:tailEnd/>
          </a:ln>
          <a:effectLst/>
        </p:spPr>
      </p:pic>
      <p:sp>
        <p:nvSpPr>
          <p:cNvPr id="3" name="TextBox 2"/>
          <p:cNvSpPr txBox="1"/>
          <p:nvPr/>
        </p:nvSpPr>
        <p:spPr>
          <a:xfrm>
            <a:off x="1115616" y="1588272"/>
            <a:ext cx="6624736" cy="4302716"/>
          </a:xfrm>
          <a:prstGeom prst="rect">
            <a:avLst/>
          </a:prstGeom>
          <a:noFill/>
        </p:spPr>
        <p:txBody>
          <a:bodyPr wrap="square" rtlCol="0">
            <a:spAutoFit/>
          </a:bodyPr>
          <a:lstStyle/>
          <a:p>
            <a:pPr lvl="0" eaLnBrk="0" hangingPunct="0">
              <a:spcBef>
                <a:spcPct val="20000"/>
              </a:spcBef>
              <a:buClr>
                <a:schemeClr val="accent1"/>
              </a:buClr>
              <a:buSzPct val="100000"/>
              <a:defRPr/>
            </a:pPr>
            <a:r>
              <a:rPr lang="en-US" sz="2400" b="1" dirty="0" smtClean="0">
                <a:solidFill>
                  <a:schemeClr val="tx2"/>
                </a:solidFill>
                <a:latin typeface="+mn-lt"/>
              </a:rPr>
              <a:t>Fundamental Changes - Continued</a:t>
            </a:r>
          </a:p>
          <a:p>
            <a:pPr lvl="0" eaLnBrk="0" hangingPunct="0">
              <a:spcBef>
                <a:spcPct val="20000"/>
              </a:spcBef>
              <a:buClr>
                <a:schemeClr val="accent1"/>
              </a:buClr>
              <a:buSzPct val="100000"/>
              <a:defRPr/>
            </a:pPr>
            <a:r>
              <a:rPr lang="en-US" sz="1600" b="1" dirty="0" smtClean="0">
                <a:solidFill>
                  <a:schemeClr val="tx2"/>
                </a:solidFill>
                <a:latin typeface="+mn-lt"/>
              </a:rPr>
              <a:t>j</a:t>
            </a:r>
            <a:r>
              <a:rPr lang="en-US" sz="1600" b="1" dirty="0">
                <a:solidFill>
                  <a:schemeClr val="tx2"/>
                </a:solidFill>
                <a:latin typeface="+mn-lt"/>
              </a:rPr>
              <a:t>)	Change the statement of the purpose of the 	Corporation;</a:t>
            </a:r>
          </a:p>
          <a:p>
            <a:pPr lvl="0" eaLnBrk="0" hangingPunct="0">
              <a:spcBef>
                <a:spcPct val="20000"/>
              </a:spcBef>
              <a:buClr>
                <a:schemeClr val="accent1"/>
              </a:buClr>
              <a:buSzPct val="100000"/>
              <a:defRPr/>
            </a:pPr>
            <a:r>
              <a:rPr lang="en-US" sz="1600" b="1" dirty="0">
                <a:solidFill>
                  <a:schemeClr val="tx2"/>
                </a:solidFill>
                <a:latin typeface="+mn-lt"/>
              </a:rPr>
              <a:t>k)	Change the statement concerning the </a:t>
            </a:r>
            <a:r>
              <a:rPr lang="en-US" sz="1600" b="1" dirty="0" smtClean="0">
                <a:solidFill>
                  <a:schemeClr val="tx2"/>
                </a:solidFill>
                <a:latin typeface="+mn-lt"/>
              </a:rPr>
              <a:t>distribution </a:t>
            </a:r>
            <a:r>
              <a:rPr lang="en-US" sz="1600" b="1" dirty="0">
                <a:solidFill>
                  <a:schemeClr val="tx2"/>
                </a:solidFill>
                <a:latin typeface="+mn-lt"/>
              </a:rPr>
              <a:t>of property </a:t>
            </a:r>
            <a:r>
              <a:rPr lang="en-US" sz="1600" b="1" dirty="0" smtClean="0">
                <a:solidFill>
                  <a:schemeClr val="tx2"/>
                </a:solidFill>
                <a:latin typeface="+mn-lt"/>
              </a:rPr>
              <a:t>	remaining </a:t>
            </a:r>
            <a:r>
              <a:rPr lang="en-US" sz="1600" b="1" dirty="0">
                <a:solidFill>
                  <a:schemeClr val="tx2"/>
                </a:solidFill>
                <a:latin typeface="+mn-lt"/>
              </a:rPr>
              <a:t>on liquidation </a:t>
            </a:r>
            <a:r>
              <a:rPr lang="en-US" sz="1600" b="1" dirty="0" smtClean="0">
                <a:solidFill>
                  <a:schemeClr val="tx2"/>
                </a:solidFill>
                <a:latin typeface="+mn-lt"/>
              </a:rPr>
              <a:t>after </a:t>
            </a:r>
            <a:r>
              <a:rPr lang="en-US" sz="1600" b="1" dirty="0">
                <a:solidFill>
                  <a:schemeClr val="tx2"/>
                </a:solidFill>
                <a:latin typeface="+mn-lt"/>
              </a:rPr>
              <a:t>the discharge of any liabilities of </a:t>
            </a:r>
            <a:r>
              <a:rPr lang="en-US" sz="1600" b="1" dirty="0" smtClean="0">
                <a:solidFill>
                  <a:schemeClr val="tx2"/>
                </a:solidFill>
                <a:latin typeface="+mn-lt"/>
              </a:rPr>
              <a:t>	the Corporation</a:t>
            </a:r>
            <a:r>
              <a:rPr lang="en-US" sz="1600" b="1" dirty="0">
                <a:solidFill>
                  <a:schemeClr val="tx2"/>
                </a:solidFill>
                <a:latin typeface="+mn-lt"/>
              </a:rPr>
              <a:t>;</a:t>
            </a:r>
          </a:p>
          <a:p>
            <a:pPr lvl="0" eaLnBrk="0" hangingPunct="0">
              <a:spcBef>
                <a:spcPct val="20000"/>
              </a:spcBef>
              <a:buClr>
                <a:schemeClr val="accent1"/>
              </a:buClr>
              <a:buSzPct val="100000"/>
              <a:defRPr/>
            </a:pPr>
            <a:r>
              <a:rPr lang="en-US" sz="1600" b="1" dirty="0">
                <a:solidFill>
                  <a:schemeClr val="tx2"/>
                </a:solidFill>
                <a:latin typeface="+mn-lt"/>
              </a:rPr>
              <a:t>l)	Change the manner of giving notice to Members </a:t>
            </a:r>
            <a:r>
              <a:rPr lang="en-US" sz="1600" b="1" dirty="0" smtClean="0">
                <a:solidFill>
                  <a:schemeClr val="tx2"/>
                </a:solidFill>
                <a:latin typeface="+mn-lt"/>
              </a:rPr>
              <a:t>entitled </a:t>
            </a:r>
            <a:r>
              <a:rPr lang="en-US" sz="1600" b="1" dirty="0">
                <a:solidFill>
                  <a:schemeClr val="tx2"/>
                </a:solidFill>
                <a:latin typeface="+mn-lt"/>
              </a:rPr>
              <a:t>to </a:t>
            </a:r>
            <a:r>
              <a:rPr lang="en-US" sz="1600" b="1" dirty="0" smtClean="0">
                <a:solidFill>
                  <a:schemeClr val="tx2"/>
                </a:solidFill>
                <a:latin typeface="+mn-lt"/>
              </a:rPr>
              <a:t>	vote </a:t>
            </a:r>
            <a:r>
              <a:rPr lang="en-US" sz="1600" b="1" dirty="0">
                <a:solidFill>
                  <a:schemeClr val="tx2"/>
                </a:solidFill>
                <a:latin typeface="+mn-lt"/>
              </a:rPr>
              <a:t>at a meeting of Members;</a:t>
            </a:r>
          </a:p>
          <a:p>
            <a:pPr lvl="0" eaLnBrk="0" hangingPunct="0">
              <a:spcBef>
                <a:spcPct val="20000"/>
              </a:spcBef>
              <a:buClr>
                <a:schemeClr val="accent1"/>
              </a:buClr>
              <a:buSzPct val="100000"/>
              <a:defRPr/>
            </a:pPr>
            <a:r>
              <a:rPr lang="en-US" sz="1600" b="1" dirty="0">
                <a:solidFill>
                  <a:schemeClr val="tx2"/>
                </a:solidFill>
                <a:latin typeface="+mn-lt"/>
              </a:rPr>
              <a:t>m)	Change the method of voting by Members not in </a:t>
            </a:r>
            <a:r>
              <a:rPr lang="en-US" sz="1600" b="1" dirty="0" smtClean="0">
                <a:solidFill>
                  <a:schemeClr val="tx2"/>
                </a:solidFill>
                <a:latin typeface="+mn-lt"/>
              </a:rPr>
              <a:t>attendance </a:t>
            </a:r>
            <a:r>
              <a:rPr lang="en-US" sz="1600" b="1" dirty="0">
                <a:solidFill>
                  <a:schemeClr val="tx2"/>
                </a:solidFill>
                <a:latin typeface="+mn-lt"/>
              </a:rPr>
              <a:t>at a </a:t>
            </a:r>
            <a:r>
              <a:rPr lang="en-US" sz="1600" b="1" dirty="0" smtClean="0">
                <a:solidFill>
                  <a:schemeClr val="tx2"/>
                </a:solidFill>
                <a:latin typeface="+mn-lt"/>
              </a:rPr>
              <a:t>	meeting </a:t>
            </a:r>
            <a:r>
              <a:rPr lang="en-US" sz="1600" b="1" dirty="0">
                <a:solidFill>
                  <a:schemeClr val="tx2"/>
                </a:solidFill>
                <a:latin typeface="+mn-lt"/>
              </a:rPr>
              <a:t>of Members; or</a:t>
            </a:r>
          </a:p>
          <a:p>
            <a:pPr lvl="0" eaLnBrk="0" hangingPunct="0">
              <a:spcBef>
                <a:spcPct val="20000"/>
              </a:spcBef>
              <a:buClr>
                <a:schemeClr val="accent1"/>
              </a:buClr>
              <a:buSzPct val="100000"/>
              <a:defRPr/>
            </a:pPr>
            <a:r>
              <a:rPr lang="en-US" sz="1600" b="1" dirty="0" smtClean="0">
                <a:solidFill>
                  <a:schemeClr val="tx2"/>
                </a:solidFill>
                <a:latin typeface="+mn-lt"/>
              </a:rPr>
              <a:t>n)	Add</a:t>
            </a:r>
            <a:r>
              <a:rPr lang="en-US" sz="1600" b="1" dirty="0">
                <a:solidFill>
                  <a:schemeClr val="tx2"/>
                </a:solidFill>
                <a:latin typeface="+mn-lt"/>
              </a:rPr>
              <a:t>, change or remove any other provision that </a:t>
            </a:r>
            <a:r>
              <a:rPr lang="en-US" sz="1600" b="1" dirty="0" smtClean="0">
                <a:solidFill>
                  <a:schemeClr val="tx2"/>
                </a:solidFill>
                <a:latin typeface="+mn-lt"/>
              </a:rPr>
              <a:t>is permitted </a:t>
            </a:r>
            <a:r>
              <a:rPr lang="en-US" sz="1600" b="1" dirty="0">
                <a:solidFill>
                  <a:schemeClr val="tx2"/>
                </a:solidFill>
                <a:latin typeface="+mn-lt"/>
              </a:rPr>
              <a:t>by </a:t>
            </a:r>
            <a:r>
              <a:rPr lang="en-US" sz="1600" b="1" dirty="0" smtClean="0">
                <a:solidFill>
                  <a:schemeClr val="tx2"/>
                </a:solidFill>
                <a:latin typeface="+mn-lt"/>
              </a:rPr>
              <a:t>	the </a:t>
            </a:r>
            <a:r>
              <a:rPr lang="en-US" sz="1600" b="1" dirty="0">
                <a:solidFill>
                  <a:schemeClr val="tx2"/>
                </a:solidFill>
                <a:latin typeface="+mn-lt"/>
              </a:rPr>
              <a:t>Act to be set out in the </a:t>
            </a:r>
            <a:r>
              <a:rPr lang="en-US" sz="1600" b="1" dirty="0" smtClean="0">
                <a:solidFill>
                  <a:schemeClr val="tx2"/>
                </a:solidFill>
                <a:latin typeface="+mn-lt"/>
              </a:rPr>
              <a:t>Articles.</a:t>
            </a:r>
          </a:p>
          <a:p>
            <a:pPr lvl="0" eaLnBrk="0" hangingPunct="0">
              <a:spcBef>
                <a:spcPct val="20000"/>
              </a:spcBef>
              <a:buClr>
                <a:schemeClr val="accent1"/>
              </a:buClr>
              <a:buSzPct val="100000"/>
              <a:defRPr/>
            </a:pPr>
            <a:endParaRPr lang="en-US" sz="1600" b="1" i="1" dirty="0" smtClean="0">
              <a:solidFill>
                <a:schemeClr val="tx2"/>
              </a:solidFill>
              <a:latin typeface="+mn-lt"/>
            </a:endParaRPr>
          </a:p>
          <a:p>
            <a:pPr lvl="0" eaLnBrk="0" hangingPunct="0">
              <a:spcBef>
                <a:spcPct val="20000"/>
              </a:spcBef>
              <a:buClr>
                <a:schemeClr val="accent1"/>
              </a:buClr>
              <a:buSzPct val="100000"/>
              <a:defRPr/>
            </a:pPr>
            <a:endParaRPr lang="en-US" sz="1600" b="1" i="1" dirty="0" smtClean="0">
              <a:solidFill>
                <a:schemeClr val="tx2"/>
              </a:solidFill>
              <a:latin typeface="+mn-lt"/>
            </a:endParaRPr>
          </a:p>
          <a:p>
            <a:pPr lvl="1" eaLnBrk="0" hangingPunct="0">
              <a:spcBef>
                <a:spcPct val="20000"/>
              </a:spcBef>
              <a:buClr>
                <a:schemeClr val="accent1"/>
              </a:buClr>
              <a:buSzPct val="100000"/>
              <a:defRPr/>
            </a:pPr>
            <a:r>
              <a:rPr lang="en-US" sz="1600" b="1" i="1" dirty="0" smtClean="0">
                <a:solidFill>
                  <a:schemeClr val="tx2"/>
                </a:solidFill>
                <a:latin typeface="+mn-lt"/>
              </a:rPr>
              <a:t>Note: These mandatory changes take effect October 31</a:t>
            </a:r>
            <a:r>
              <a:rPr lang="en-US" sz="1600" b="1" i="1" baseline="30000" dirty="0" smtClean="0">
                <a:solidFill>
                  <a:schemeClr val="tx2"/>
                </a:solidFill>
                <a:latin typeface="+mn-lt"/>
              </a:rPr>
              <a:t>st</a:t>
            </a:r>
            <a:r>
              <a:rPr lang="en-US" sz="1600" b="1" i="1" dirty="0" smtClean="0">
                <a:solidFill>
                  <a:schemeClr val="tx2"/>
                </a:solidFill>
                <a:latin typeface="+mn-lt"/>
              </a:rPr>
              <a:t>, 2014</a:t>
            </a:r>
            <a:endParaRPr lang="en-US" sz="1600" b="1" i="1" dirty="0">
              <a:solidFill>
                <a:schemeClr val="tx2"/>
              </a:solidFill>
              <a:latin typeface="+mn-lt"/>
            </a:endParaRPr>
          </a:p>
        </p:txBody>
      </p:sp>
    </p:spTree>
    <p:extLst>
      <p:ext uri="{BB962C8B-B14F-4D97-AF65-F5344CB8AC3E}">
        <p14:creationId xmlns="" xmlns:p14="http://schemas.microsoft.com/office/powerpoint/2010/main" val="2123065404"/>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2060848"/>
            <a:ext cx="8064896" cy="2431435"/>
          </a:xfrm>
          <a:prstGeom prst="rect">
            <a:avLst/>
          </a:prstGeom>
          <a:noFill/>
        </p:spPr>
        <p:txBody>
          <a:bodyPr wrap="square" rtlCol="0">
            <a:spAutoFit/>
          </a:bodyPr>
          <a:lstStyle/>
          <a:p>
            <a:r>
              <a:rPr lang="en-US" sz="2400" b="1" dirty="0" smtClean="0">
                <a:solidFill>
                  <a:schemeClr val="tx2"/>
                </a:solidFill>
                <a:latin typeface="+mn-lt"/>
              </a:rPr>
              <a:t>Proposed Governance Changes</a:t>
            </a:r>
          </a:p>
          <a:p>
            <a:r>
              <a:rPr lang="en-US" sz="1600" b="1" dirty="0" smtClean="0">
                <a:solidFill>
                  <a:schemeClr val="tx2"/>
                </a:solidFill>
                <a:latin typeface="+mn-lt"/>
              </a:rPr>
              <a:t>In addition to compliance with the Act, the PCC formed a Governance working group.</a:t>
            </a:r>
          </a:p>
          <a:p>
            <a:r>
              <a:rPr lang="en-US" sz="1600" b="1" dirty="0" smtClean="0">
                <a:solidFill>
                  <a:schemeClr val="tx2"/>
                </a:solidFill>
                <a:latin typeface="+mn-lt"/>
              </a:rPr>
              <a:t>The group was tasked with reviewing the below;</a:t>
            </a:r>
          </a:p>
          <a:p>
            <a:pPr marL="742950" lvl="1" indent="-285750">
              <a:buFont typeface="Arial" panose="020B0604020202020204" pitchFamily="34" charset="0"/>
              <a:buChar char="•"/>
            </a:pPr>
            <a:r>
              <a:rPr lang="en-US" sz="1600" b="1" dirty="0" smtClean="0">
                <a:solidFill>
                  <a:schemeClr val="tx2"/>
                </a:solidFill>
                <a:latin typeface="+mn-lt"/>
              </a:rPr>
              <a:t>Board composition and size</a:t>
            </a:r>
          </a:p>
          <a:p>
            <a:pPr marL="742950" lvl="1" indent="-285750">
              <a:buFont typeface="Arial" panose="020B0604020202020204" pitchFamily="34" charset="0"/>
              <a:buChar char="•"/>
            </a:pPr>
            <a:r>
              <a:rPr lang="en-US" sz="1600" b="1" dirty="0" smtClean="0">
                <a:solidFill>
                  <a:schemeClr val="tx2"/>
                </a:solidFill>
                <a:latin typeface="+mn-lt"/>
              </a:rPr>
              <a:t>Proxy votes</a:t>
            </a:r>
          </a:p>
          <a:p>
            <a:pPr marL="742950" lvl="1" indent="-285750">
              <a:buFont typeface="Arial" panose="020B0604020202020204" pitchFamily="34" charset="0"/>
              <a:buChar char="•"/>
            </a:pPr>
            <a:r>
              <a:rPr lang="en-US" sz="1600" b="1" dirty="0" smtClean="0">
                <a:solidFill>
                  <a:schemeClr val="tx2"/>
                </a:solidFill>
                <a:latin typeface="+mn-lt"/>
              </a:rPr>
              <a:t>Election of Officers</a:t>
            </a:r>
          </a:p>
          <a:p>
            <a:pPr marL="285750" indent="-285750">
              <a:buFont typeface="Arial" panose="020B0604020202020204" pitchFamily="34" charset="0"/>
              <a:buChar char="•"/>
            </a:pPr>
            <a:endParaRPr lang="en-US" sz="1600" b="1" dirty="0">
              <a:solidFill>
                <a:schemeClr val="tx2"/>
              </a:solidFill>
              <a:latin typeface="+mn-lt"/>
            </a:endParaRPr>
          </a:p>
          <a:p>
            <a:r>
              <a:rPr lang="en-US" sz="1600" b="1" dirty="0" smtClean="0">
                <a:solidFill>
                  <a:schemeClr val="tx2"/>
                </a:solidFill>
                <a:latin typeface="+mn-lt"/>
              </a:rPr>
              <a:t>After lengthy discussions with the PCC Board, Executive and the membership, two surveys were created to obtain feedback from the PCC membership.</a:t>
            </a:r>
            <a:endParaRPr lang="en-US" sz="1600" b="1" dirty="0">
              <a:solidFill>
                <a:schemeClr val="tx2"/>
              </a:solidFill>
              <a:latin typeface="+mn-lt"/>
            </a:endParaRPr>
          </a:p>
        </p:txBody>
      </p:sp>
      <p:pic>
        <p:nvPicPr>
          <p:cNvPr id="3" name="Picture 2"/>
          <p:cNvPicPr>
            <a:picLocks noChangeAspect="1" noChangeArrowheads="1"/>
          </p:cNvPicPr>
          <p:nvPr/>
        </p:nvPicPr>
        <p:blipFill>
          <a:blip r:embed="rId2" cstate="print"/>
          <a:srcRect/>
          <a:stretch>
            <a:fillRect/>
          </a:stretch>
        </p:blipFill>
        <p:spPr bwMode="auto">
          <a:xfrm>
            <a:off x="277924" y="260648"/>
            <a:ext cx="2500312" cy="2462213"/>
          </a:xfrm>
          <a:prstGeom prst="rect">
            <a:avLst/>
          </a:prstGeom>
          <a:noFill/>
          <a:ln w="9525">
            <a:noFill/>
            <a:miter lim="800000"/>
            <a:headEnd/>
            <a:tailEnd/>
          </a:ln>
          <a:effectLst/>
        </p:spPr>
      </p:pic>
    </p:spTree>
    <p:extLst>
      <p:ext uri="{BB962C8B-B14F-4D97-AF65-F5344CB8AC3E}">
        <p14:creationId xmlns="" xmlns:p14="http://schemas.microsoft.com/office/powerpoint/2010/main" val="3576222275"/>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51520" y="260648"/>
            <a:ext cx="2459037" cy="12287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467544" y="1571612"/>
            <a:ext cx="8383139" cy="4062651"/>
          </a:xfrm>
          <a:prstGeom prst="rect">
            <a:avLst/>
          </a:prstGeom>
          <a:noFill/>
        </p:spPr>
        <p:txBody>
          <a:bodyPr wrap="square" rtlCol="0">
            <a:spAutoFit/>
          </a:bodyPr>
          <a:lstStyle/>
          <a:p>
            <a:r>
              <a:rPr lang="en-US" sz="2400" b="1" dirty="0" smtClean="0">
                <a:solidFill>
                  <a:schemeClr val="tx2"/>
                </a:solidFill>
                <a:latin typeface="+mn-lt"/>
              </a:rPr>
              <a:t>The surveys clearly indicated five key points;</a:t>
            </a:r>
          </a:p>
          <a:p>
            <a:endParaRPr lang="en-US" sz="2400" b="1" dirty="0" smtClean="0">
              <a:solidFill>
                <a:schemeClr val="tx2"/>
              </a:solidFill>
              <a:latin typeface="+mn-lt"/>
            </a:endParaRPr>
          </a:p>
          <a:p>
            <a:pPr marL="457200" lvl="0" indent="-457200">
              <a:lnSpc>
                <a:spcPct val="150000"/>
              </a:lnSpc>
              <a:buFont typeface="+mj-lt"/>
              <a:buAutoNum type="arabicPeriod"/>
            </a:pPr>
            <a:r>
              <a:rPr lang="en-CA" sz="1600" b="1" dirty="0">
                <a:solidFill>
                  <a:schemeClr val="tx2"/>
                </a:solidFill>
                <a:latin typeface="+mn-lt"/>
              </a:rPr>
              <a:t>The time for change is now</a:t>
            </a:r>
            <a:endParaRPr lang="en-US" sz="1600" b="1" dirty="0">
              <a:solidFill>
                <a:schemeClr val="tx2"/>
              </a:solidFill>
              <a:latin typeface="+mn-lt"/>
            </a:endParaRPr>
          </a:p>
          <a:p>
            <a:pPr marL="457200" lvl="0" indent="-457200">
              <a:lnSpc>
                <a:spcPct val="150000"/>
              </a:lnSpc>
              <a:buFont typeface="+mj-lt"/>
              <a:buAutoNum type="arabicPeriod"/>
            </a:pPr>
            <a:r>
              <a:rPr lang="en-CA" sz="1600" b="1" dirty="0">
                <a:solidFill>
                  <a:schemeClr val="tx2"/>
                </a:solidFill>
                <a:latin typeface="+mn-lt"/>
              </a:rPr>
              <a:t>The number of Board members needs to be reduced</a:t>
            </a:r>
            <a:endParaRPr lang="en-US" sz="1600" b="1" dirty="0">
              <a:solidFill>
                <a:schemeClr val="tx2"/>
              </a:solidFill>
              <a:latin typeface="+mn-lt"/>
            </a:endParaRPr>
          </a:p>
          <a:p>
            <a:pPr marL="457200" lvl="0" indent="-457200">
              <a:lnSpc>
                <a:spcPct val="150000"/>
              </a:lnSpc>
              <a:buFont typeface="+mj-lt"/>
              <a:buAutoNum type="arabicPeriod"/>
            </a:pPr>
            <a:r>
              <a:rPr lang="en-CA" sz="1600" b="1" dirty="0">
                <a:solidFill>
                  <a:schemeClr val="tx2"/>
                </a:solidFill>
                <a:latin typeface="+mn-lt"/>
              </a:rPr>
              <a:t>The voting members should elect the Executive officers</a:t>
            </a:r>
            <a:endParaRPr lang="en-US" sz="1600" b="1" dirty="0">
              <a:solidFill>
                <a:schemeClr val="tx2"/>
              </a:solidFill>
              <a:latin typeface="+mn-lt"/>
            </a:endParaRPr>
          </a:p>
          <a:p>
            <a:pPr marL="457200" lvl="0" indent="-457200">
              <a:lnSpc>
                <a:spcPct val="150000"/>
              </a:lnSpc>
              <a:buFont typeface="+mj-lt"/>
              <a:buAutoNum type="arabicPeriod"/>
            </a:pPr>
            <a:r>
              <a:rPr lang="en-CA" sz="1600" b="1" dirty="0">
                <a:solidFill>
                  <a:schemeClr val="tx2"/>
                </a:solidFill>
                <a:latin typeface="+mn-lt"/>
              </a:rPr>
              <a:t>No one member can hold more than three (3) proxy votes at an AGM, and the proxy may be designated to a non-voting member of the association (in good standing)</a:t>
            </a:r>
            <a:endParaRPr lang="en-US" sz="1600" b="1" dirty="0">
              <a:solidFill>
                <a:schemeClr val="tx2"/>
              </a:solidFill>
              <a:latin typeface="+mn-lt"/>
            </a:endParaRPr>
          </a:p>
          <a:p>
            <a:pPr marL="457200" lvl="0" indent="-457200">
              <a:lnSpc>
                <a:spcPct val="150000"/>
              </a:lnSpc>
              <a:buFont typeface="+mj-lt"/>
              <a:buAutoNum type="arabicPeriod"/>
            </a:pPr>
            <a:r>
              <a:rPr lang="en-CA" sz="1600" b="1" dirty="0">
                <a:solidFill>
                  <a:schemeClr val="tx2"/>
                </a:solidFill>
                <a:latin typeface="+mn-lt"/>
              </a:rPr>
              <a:t>No one member can remain on the Board or Executive for more than two (2) consecutive terms</a:t>
            </a:r>
            <a:endParaRPr lang="en-US" sz="1600" b="1" dirty="0">
              <a:solidFill>
                <a:schemeClr val="tx2"/>
              </a:solidFill>
              <a:latin typeface="+mn-lt"/>
            </a:endParaRPr>
          </a:p>
          <a:p>
            <a:endParaRPr lang="en-US" sz="2400" b="1" dirty="0" smtClean="0">
              <a:solidFill>
                <a:schemeClr val="tx2"/>
              </a:solidFill>
              <a:latin typeface="+mn-lt"/>
            </a:endParaRPr>
          </a:p>
          <a:p>
            <a:endParaRPr lang="en-US" dirty="0"/>
          </a:p>
        </p:txBody>
      </p:sp>
    </p:spTree>
    <p:extLst>
      <p:ext uri="{BB962C8B-B14F-4D97-AF65-F5344CB8AC3E}">
        <p14:creationId xmlns="" xmlns:p14="http://schemas.microsoft.com/office/powerpoint/2010/main" val="2526173978"/>
      </p:ext>
    </p:extLst>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85720" y="357166"/>
            <a:ext cx="2459037" cy="12287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39552" y="2204864"/>
            <a:ext cx="8208912" cy="3139321"/>
          </a:xfrm>
          <a:prstGeom prst="rect">
            <a:avLst/>
          </a:prstGeom>
          <a:noFill/>
        </p:spPr>
        <p:txBody>
          <a:bodyPr wrap="square" rtlCol="0">
            <a:spAutoFit/>
          </a:bodyPr>
          <a:lstStyle/>
          <a:p>
            <a:r>
              <a:rPr lang="en-US" b="1" dirty="0" smtClean="0">
                <a:solidFill>
                  <a:schemeClr val="tx2"/>
                </a:solidFill>
                <a:latin typeface="+mn-lt"/>
              </a:rPr>
              <a:t>Based on this feedback from the members, the PCC Board of Directors has proposed the below changes to our bylaws. The changes are optional are not part of the requirements of the new Act.</a:t>
            </a:r>
          </a:p>
          <a:p>
            <a:pPr marL="342900" indent="-342900">
              <a:buFont typeface="+mj-lt"/>
              <a:buAutoNum type="arabicPeriod"/>
            </a:pPr>
            <a:r>
              <a:rPr lang="en-US" dirty="0" smtClean="0">
                <a:solidFill>
                  <a:schemeClr val="tx2"/>
                </a:solidFill>
                <a:latin typeface="+mn-lt"/>
              </a:rPr>
              <a:t>Board </a:t>
            </a:r>
            <a:r>
              <a:rPr lang="en-US" dirty="0">
                <a:solidFill>
                  <a:schemeClr val="tx2"/>
                </a:solidFill>
                <a:latin typeface="+mn-lt"/>
              </a:rPr>
              <a:t>composition: Directors – The Board will consist of eleven (11) Directors as follows, including the Executive </a:t>
            </a:r>
            <a:r>
              <a:rPr lang="en-US" dirty="0" smtClean="0">
                <a:solidFill>
                  <a:schemeClr val="tx2"/>
                </a:solidFill>
                <a:latin typeface="+mn-lt"/>
              </a:rPr>
              <a:t>officers:   </a:t>
            </a:r>
          </a:p>
          <a:p>
            <a:pPr marL="742950" lvl="1" indent="-285750">
              <a:buFont typeface="Arial" panose="020B0604020202020204" pitchFamily="34" charset="0"/>
              <a:buChar char="•"/>
            </a:pPr>
            <a:r>
              <a:rPr lang="en-US" dirty="0" smtClean="0">
                <a:solidFill>
                  <a:schemeClr val="tx2"/>
                </a:solidFill>
                <a:latin typeface="+mn-lt"/>
              </a:rPr>
              <a:t>One </a:t>
            </a:r>
            <a:r>
              <a:rPr lang="en-US" dirty="0">
                <a:solidFill>
                  <a:schemeClr val="tx2"/>
                </a:solidFill>
                <a:latin typeface="+mn-lt"/>
              </a:rPr>
              <a:t>Board member per </a:t>
            </a:r>
            <a:r>
              <a:rPr lang="en-US" dirty="0" smtClean="0">
                <a:solidFill>
                  <a:schemeClr val="tx2"/>
                </a:solidFill>
                <a:latin typeface="+mn-lt"/>
              </a:rPr>
              <a:t>province</a:t>
            </a:r>
          </a:p>
          <a:p>
            <a:pPr marL="742950" lvl="1" indent="-285750">
              <a:buFont typeface="Arial" panose="020B0604020202020204" pitchFamily="34" charset="0"/>
              <a:buChar char="•"/>
            </a:pPr>
            <a:r>
              <a:rPr lang="en-US" dirty="0" smtClean="0">
                <a:solidFill>
                  <a:schemeClr val="tx2"/>
                </a:solidFill>
                <a:latin typeface="+mn-lt"/>
              </a:rPr>
              <a:t>One </a:t>
            </a:r>
            <a:r>
              <a:rPr lang="en-US" dirty="0">
                <a:solidFill>
                  <a:schemeClr val="tx2"/>
                </a:solidFill>
                <a:latin typeface="+mn-lt"/>
              </a:rPr>
              <a:t>member representing the Territories</a:t>
            </a:r>
          </a:p>
          <a:p>
            <a:endParaRPr lang="en-US" dirty="0" smtClean="0">
              <a:solidFill>
                <a:schemeClr val="tx2"/>
              </a:solidFill>
              <a:latin typeface="+mn-lt"/>
            </a:endParaRPr>
          </a:p>
          <a:p>
            <a:r>
              <a:rPr lang="en-US" dirty="0" smtClean="0">
                <a:solidFill>
                  <a:schemeClr val="tx2"/>
                </a:solidFill>
                <a:latin typeface="+mn-lt"/>
              </a:rPr>
              <a:t>2. </a:t>
            </a:r>
            <a:r>
              <a:rPr lang="en-US" dirty="0">
                <a:solidFill>
                  <a:schemeClr val="tx2"/>
                </a:solidFill>
                <a:latin typeface="+mn-lt"/>
              </a:rPr>
              <a:t> </a:t>
            </a:r>
            <a:r>
              <a:rPr lang="en-US" dirty="0" smtClean="0">
                <a:solidFill>
                  <a:schemeClr val="tx2"/>
                </a:solidFill>
                <a:latin typeface="+mn-lt"/>
              </a:rPr>
              <a:t> The Executive positions of President, Vice President,  Secretary, and Treasurer will be elected, from the PCC Board Members, by the voting members.</a:t>
            </a:r>
            <a:endParaRPr lang="en-US" dirty="0">
              <a:solidFill>
                <a:schemeClr val="tx2"/>
              </a:solidFill>
              <a:latin typeface="+mn-lt"/>
            </a:endParaRPr>
          </a:p>
          <a:p>
            <a:endParaRPr lang="en-US" b="1" dirty="0">
              <a:solidFill>
                <a:schemeClr val="tx2"/>
              </a:solidFill>
              <a:latin typeface="+mn-lt"/>
            </a:endParaRPr>
          </a:p>
        </p:txBody>
      </p:sp>
    </p:spTree>
    <p:extLst>
      <p:ext uri="{BB962C8B-B14F-4D97-AF65-F5344CB8AC3E}">
        <p14:creationId xmlns="" xmlns:p14="http://schemas.microsoft.com/office/powerpoint/2010/main" val="2190708591"/>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85720" y="357166"/>
            <a:ext cx="2459037" cy="12287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39552" y="1916832"/>
            <a:ext cx="8136904" cy="3416320"/>
          </a:xfrm>
          <a:prstGeom prst="rect">
            <a:avLst/>
          </a:prstGeom>
          <a:noFill/>
        </p:spPr>
        <p:txBody>
          <a:bodyPr wrap="square" rtlCol="0">
            <a:spAutoFit/>
          </a:bodyPr>
          <a:lstStyle/>
          <a:p>
            <a:r>
              <a:rPr lang="en-US" dirty="0" smtClean="0">
                <a:solidFill>
                  <a:schemeClr val="tx2"/>
                </a:solidFill>
                <a:latin typeface="+mn-lt"/>
              </a:rPr>
              <a:t>3</a:t>
            </a:r>
            <a:r>
              <a:rPr lang="en-US" dirty="0" smtClean="0"/>
              <a:t>. </a:t>
            </a:r>
            <a:r>
              <a:rPr lang="en-US" dirty="0" smtClean="0">
                <a:solidFill>
                  <a:schemeClr val="tx2"/>
                </a:solidFill>
                <a:latin typeface="+mn-lt"/>
              </a:rPr>
              <a:t>Proxy’s: No one member can hold more than three (3) proxy votes</a:t>
            </a:r>
          </a:p>
          <a:p>
            <a:pPr marL="742950" lvl="1" indent="-285750">
              <a:buFont typeface="Arial" panose="020B0604020202020204" pitchFamily="34" charset="0"/>
              <a:buChar char="•"/>
            </a:pPr>
            <a:r>
              <a:rPr lang="en-US" dirty="0" smtClean="0">
                <a:solidFill>
                  <a:schemeClr val="tx2"/>
                </a:solidFill>
                <a:latin typeface="+mn-lt"/>
              </a:rPr>
              <a:t>A proxy can be designated to a non-voting member of the association (in good standing)</a:t>
            </a:r>
          </a:p>
          <a:p>
            <a:endParaRPr lang="en-US" dirty="0" smtClean="0">
              <a:solidFill>
                <a:schemeClr val="tx2"/>
              </a:solidFill>
              <a:latin typeface="+mn-lt"/>
            </a:endParaRPr>
          </a:p>
          <a:p>
            <a:r>
              <a:rPr lang="en-US" dirty="0" smtClean="0">
                <a:solidFill>
                  <a:schemeClr val="tx2"/>
                </a:solidFill>
                <a:latin typeface="+mn-lt"/>
              </a:rPr>
              <a:t>4. Tier 1 member: a Tier 1 member (Chief, Director, Owner, Operator) may delegate  another individual to represent their service/jurisdiction on the Board of Directors, provided they are a member in good standing.</a:t>
            </a:r>
          </a:p>
          <a:p>
            <a:endParaRPr lang="en-US" dirty="0">
              <a:solidFill>
                <a:schemeClr val="tx2"/>
              </a:solidFill>
              <a:latin typeface="+mn-lt"/>
            </a:endParaRPr>
          </a:p>
          <a:p>
            <a:r>
              <a:rPr lang="en-US" dirty="0" smtClean="0">
                <a:solidFill>
                  <a:schemeClr val="tx2"/>
                </a:solidFill>
                <a:latin typeface="+mn-lt"/>
              </a:rPr>
              <a:t>5. Terms : Any </a:t>
            </a:r>
            <a:r>
              <a:rPr lang="en-US" dirty="0">
                <a:solidFill>
                  <a:schemeClr val="tx2"/>
                </a:solidFill>
                <a:latin typeface="+mn-lt"/>
              </a:rPr>
              <a:t>one member of the Executive or Board cannot hold office for more than two (2) consecutive </a:t>
            </a:r>
            <a:r>
              <a:rPr lang="en-US" dirty="0" smtClean="0">
                <a:solidFill>
                  <a:schemeClr val="tx2"/>
                </a:solidFill>
                <a:latin typeface="+mn-lt"/>
              </a:rPr>
              <a:t>terms (maximum of six years).</a:t>
            </a:r>
            <a:endParaRPr lang="en-US" dirty="0">
              <a:solidFill>
                <a:schemeClr val="tx2"/>
              </a:solidFill>
              <a:latin typeface="+mn-lt"/>
            </a:endParaRPr>
          </a:p>
          <a:p>
            <a:endParaRPr lang="en-US" b="1" dirty="0">
              <a:solidFill>
                <a:schemeClr val="tx2"/>
              </a:solidFill>
              <a:latin typeface="+mn-lt"/>
            </a:endParaRPr>
          </a:p>
          <a:p>
            <a:endParaRPr lang="en-US" b="1" dirty="0">
              <a:solidFill>
                <a:schemeClr val="tx2"/>
              </a:solidFill>
              <a:latin typeface="+mn-lt"/>
            </a:endParaRPr>
          </a:p>
        </p:txBody>
      </p:sp>
    </p:spTree>
    <p:extLst>
      <p:ext uri="{BB962C8B-B14F-4D97-AF65-F5344CB8AC3E}">
        <p14:creationId xmlns="" xmlns:p14="http://schemas.microsoft.com/office/powerpoint/2010/main" val="2469911052"/>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01496" y="357166"/>
            <a:ext cx="2459037" cy="12287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827584" y="2348880"/>
            <a:ext cx="7272808" cy="3046988"/>
          </a:xfrm>
          <a:prstGeom prst="rect">
            <a:avLst/>
          </a:prstGeom>
          <a:noFill/>
        </p:spPr>
        <p:txBody>
          <a:bodyPr wrap="square" rtlCol="0">
            <a:spAutoFit/>
          </a:bodyPr>
          <a:lstStyle/>
          <a:p>
            <a:pPr algn="ctr"/>
            <a:r>
              <a:rPr lang="en-US" sz="2400" b="1" dirty="0" smtClean="0">
                <a:solidFill>
                  <a:schemeClr val="tx2"/>
                </a:solidFill>
                <a:latin typeface="+mn-lt"/>
              </a:rPr>
              <a:t>Please note that these voluntary changes will not impact the elections for 2014.</a:t>
            </a:r>
          </a:p>
          <a:p>
            <a:pPr algn="ctr"/>
            <a:endParaRPr lang="en-US" sz="2400" b="1" dirty="0" smtClean="0">
              <a:solidFill>
                <a:schemeClr val="tx2"/>
              </a:solidFill>
              <a:latin typeface="+mn-lt"/>
            </a:endParaRPr>
          </a:p>
          <a:p>
            <a:pPr algn="ctr"/>
            <a:r>
              <a:rPr lang="en-US" sz="2400" b="1" dirty="0" smtClean="0">
                <a:solidFill>
                  <a:schemeClr val="tx2"/>
                </a:solidFill>
                <a:latin typeface="+mn-lt"/>
              </a:rPr>
              <a:t>Should these voluntary changes be approved; they will be implemented at the 2015 AGM.</a:t>
            </a:r>
          </a:p>
          <a:p>
            <a:pPr algn="ctr"/>
            <a:endParaRPr lang="en-US" sz="2400" b="1" dirty="0" smtClean="0">
              <a:solidFill>
                <a:schemeClr val="tx2"/>
              </a:solidFill>
              <a:latin typeface="+mn-lt"/>
            </a:endParaRPr>
          </a:p>
          <a:p>
            <a:pPr algn="ctr"/>
            <a:endParaRPr lang="en-US" sz="2400" b="1" dirty="0">
              <a:solidFill>
                <a:schemeClr val="tx2"/>
              </a:solidFill>
              <a:latin typeface="+mn-lt"/>
            </a:endParaRPr>
          </a:p>
          <a:p>
            <a:pPr algn="ctr"/>
            <a:r>
              <a:rPr lang="en-US" sz="2400" b="1" dirty="0" smtClean="0">
                <a:solidFill>
                  <a:schemeClr val="tx2"/>
                </a:solidFill>
                <a:latin typeface="+mn-lt"/>
              </a:rPr>
              <a:t>Questions/comments?</a:t>
            </a:r>
            <a:endParaRPr lang="en-US" sz="2400" b="1" dirty="0">
              <a:solidFill>
                <a:schemeClr val="tx2"/>
              </a:solidFill>
              <a:latin typeface="+mn-lt"/>
            </a:endParaRPr>
          </a:p>
        </p:txBody>
      </p:sp>
    </p:spTree>
    <p:extLst>
      <p:ext uri="{BB962C8B-B14F-4D97-AF65-F5344CB8AC3E}">
        <p14:creationId xmlns="" xmlns:p14="http://schemas.microsoft.com/office/powerpoint/2010/main" val="3585744031"/>
      </p:ext>
    </p:extLst>
  </p:cSld>
  <p:clrMapOvr>
    <a:masterClrMapping/>
  </p:clrMapOvr>
  <p:transition spd="med">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29106</TotalTime>
  <Words>525</Words>
  <Application>Microsoft Office PowerPoint</Application>
  <PresentationFormat>On-screen Show (4:3)</PresentationFormat>
  <Paragraphs>61</Paragraphs>
  <Slides>9</Slides>
  <Notes>1</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Waveform</vt:lpstr>
      <vt:lpstr>Slide 1</vt:lpstr>
      <vt:lpstr>Slide 2</vt:lpstr>
      <vt:lpstr>Slide 3</vt:lpstr>
      <vt:lpstr>Slide 4</vt:lpstr>
      <vt:lpstr>Slide 5</vt:lpstr>
      <vt:lpstr>Slide 6</vt:lpstr>
      <vt:lpstr>Slide 7</vt:lpstr>
      <vt:lpstr>Slide 8</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Emergency Medical Services Chiefs of Canada</dc:title>
  <dc:creator>Ian</dc:creator>
  <cp:lastModifiedBy>pcharbonneau</cp:lastModifiedBy>
  <cp:revision>469</cp:revision>
  <cp:lastPrinted>2012-05-01T12:04:58Z</cp:lastPrinted>
  <dcterms:created xsi:type="dcterms:W3CDTF">2009-05-14T04:09:09Z</dcterms:created>
  <dcterms:modified xsi:type="dcterms:W3CDTF">2014-06-10T22:45:18Z</dcterms:modified>
</cp:coreProperties>
</file>